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268" r:id="rId3"/>
    <p:sldId id="260" r:id="rId4"/>
    <p:sldId id="257" r:id="rId5"/>
    <p:sldId id="258" r:id="rId6"/>
    <p:sldId id="269" r:id="rId7"/>
    <p:sldId id="270" r:id="rId8"/>
    <p:sldId id="271" r:id="rId9"/>
    <p:sldId id="272" r:id="rId10"/>
    <p:sldId id="273" r:id="rId11"/>
    <p:sldId id="274" r:id="rId12"/>
    <p:sldId id="275" r:id="rId13"/>
    <p:sldId id="276" r:id="rId14"/>
    <p:sldId id="277" r:id="rId15"/>
    <p:sldId id="278" r:id="rId16"/>
    <p:sldId id="279" r:id="rId17"/>
    <p:sldId id="280" r:id="rId18"/>
    <p:sldId id="281" r:id="rId1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6A148CB-E1F9-4942-8181-3436A0FBCF10}"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ru-RU"/>
        </a:p>
      </dgm:t>
    </dgm:pt>
    <dgm:pt modelId="{17A70189-2DFE-4DB1-B655-39CD70F2DFED}">
      <dgm:prSet phldrT="[Текст]"/>
      <dgm:spPr/>
      <dgm:t>
        <a:bodyPr vert="vert270"/>
        <a:lstStyle/>
        <a:p>
          <a:r>
            <a:rPr lang="kk-KZ" b="1" dirty="0" smtClean="0"/>
            <a:t>сот  экспертологиясы</a:t>
          </a:r>
          <a:endParaRPr lang="ru-RU" dirty="0"/>
        </a:p>
      </dgm:t>
    </dgm:pt>
    <dgm:pt modelId="{8CDB8554-137E-4D07-8C56-D4B1B05C931F}" type="parTrans" cxnId="{47BE6124-7455-4D3D-88AE-8FF52EC27BC8}">
      <dgm:prSet/>
      <dgm:spPr/>
      <dgm:t>
        <a:bodyPr/>
        <a:lstStyle/>
        <a:p>
          <a:endParaRPr lang="ru-RU"/>
        </a:p>
      </dgm:t>
    </dgm:pt>
    <dgm:pt modelId="{9476F46A-3997-4D3A-AE7C-AC1CC585F654}" type="sibTrans" cxnId="{47BE6124-7455-4D3D-88AE-8FF52EC27BC8}">
      <dgm:prSet/>
      <dgm:spPr/>
      <dgm:t>
        <a:bodyPr/>
        <a:lstStyle/>
        <a:p>
          <a:endParaRPr lang="ru-RU"/>
        </a:p>
      </dgm:t>
    </dgm:pt>
    <dgm:pt modelId="{9956DC61-517B-468A-AF52-3596C766FB37}">
      <dgm:prSet phldrT="[Текст]" custT="1"/>
      <dgm:spPr/>
      <dgm:t>
        <a:bodyPr/>
        <a:lstStyle/>
        <a:p>
          <a:r>
            <a:rPr lang="kk-KZ" sz="1600" b="1" dirty="0" smtClean="0"/>
            <a:t>Сот сараптамасы – сот өндірісіндегі арнайы сараптамалық білімдерді заңды және ғылыми негізделген түрде қолдану мақсатымен сот сараптамасының әдіснамалық, құқықтық, ұйымдастырушылық және әдістемелік негіздерін қалыптастыру және дамытудың заңдылықтарын анықтауға бағытталған білімнің саласы.</a:t>
          </a:r>
          <a:endParaRPr lang="ru-RU" sz="1600" dirty="0"/>
        </a:p>
      </dgm:t>
    </dgm:pt>
    <dgm:pt modelId="{C0469DB5-AFCD-47CC-8AE3-CD5423C36D33}" type="parTrans" cxnId="{0A5C716D-2B11-4C61-90E0-B135A34811FE}">
      <dgm:prSet/>
      <dgm:spPr/>
      <dgm:t>
        <a:bodyPr/>
        <a:lstStyle/>
        <a:p>
          <a:endParaRPr lang="ru-RU"/>
        </a:p>
      </dgm:t>
    </dgm:pt>
    <dgm:pt modelId="{8CFF7C03-F978-4C0A-922D-333BA0C4634B}" type="sibTrans" cxnId="{0A5C716D-2B11-4C61-90E0-B135A34811FE}">
      <dgm:prSet/>
      <dgm:spPr/>
      <dgm:t>
        <a:bodyPr/>
        <a:lstStyle/>
        <a:p>
          <a:endParaRPr lang="ru-RU"/>
        </a:p>
      </dgm:t>
    </dgm:pt>
    <dgm:pt modelId="{CFA5CC22-513A-43D6-AAAE-573EA8FEAD23}">
      <dgm:prSet phldrT="[Текст]" custT="1"/>
      <dgm:spPr/>
      <dgm:t>
        <a:bodyPr/>
        <a:lstStyle/>
        <a:p>
          <a:r>
            <a:rPr lang="kk-KZ" sz="1600" b="1" i="1" dirty="0" smtClean="0"/>
            <a:t>СС-ның пәні: ғылыми білім ретіндегі сот сараптамасының қалыптасуының, құрылуы мен дамуының әдіснамасын көрсететін заңдылықтар;</a:t>
          </a:r>
          <a:endParaRPr lang="ru-RU" sz="1600" dirty="0" smtClean="0"/>
        </a:p>
        <a:p>
          <a:r>
            <a:rPr lang="kk-KZ" sz="1600" b="1" i="1" dirty="0" smtClean="0"/>
            <a:t>сот-сараптамалық қызметінің процессуалдық мәнін зерттеуді және осы негізде оның құқықтық реттелуін жетілдіру бойынша ғылыми ұсыныстардың әзірленуін қамтамасыз ететін заңдылықтар;</a:t>
          </a:r>
          <a:endParaRPr lang="ru-RU" sz="1600" dirty="0" smtClean="0"/>
        </a:p>
        <a:p>
          <a:r>
            <a:rPr lang="kk-KZ" sz="1600" b="1" i="1" dirty="0" smtClean="0"/>
            <a:t>сот өндірісіндегі сот сараптамалық қызметін тиімді жүзеге асыруды қамтамасыз ететін ғылыми ұйымдастыру және әдістемелік негіздерін қалыптастыру заңдылықтары.</a:t>
          </a:r>
          <a:endParaRPr lang="ru-RU" sz="1600" dirty="0" smtClean="0"/>
        </a:p>
        <a:p>
          <a:endParaRPr lang="ru-RU" sz="1300" dirty="0"/>
        </a:p>
      </dgm:t>
    </dgm:pt>
    <dgm:pt modelId="{2292E7E9-0F00-40D3-A604-D830D9B5A31C}" type="parTrans" cxnId="{C78F9604-D676-4ED8-BCD7-201315DE2A80}">
      <dgm:prSet/>
      <dgm:spPr/>
      <dgm:t>
        <a:bodyPr/>
        <a:lstStyle/>
        <a:p>
          <a:endParaRPr lang="ru-RU"/>
        </a:p>
      </dgm:t>
    </dgm:pt>
    <dgm:pt modelId="{9C7A7C80-7A4C-4051-8884-0477A713D7FF}" type="sibTrans" cxnId="{C78F9604-D676-4ED8-BCD7-201315DE2A80}">
      <dgm:prSet/>
      <dgm:spPr/>
      <dgm:t>
        <a:bodyPr/>
        <a:lstStyle/>
        <a:p>
          <a:endParaRPr lang="ru-RU"/>
        </a:p>
      </dgm:t>
    </dgm:pt>
    <dgm:pt modelId="{FAA7A0FF-A83F-4E9C-A077-E9179D473431}">
      <dgm:prSet phldrT="[Текст]" custT="1"/>
      <dgm:spPr/>
      <dgm:t>
        <a:bodyPr/>
        <a:lstStyle/>
        <a:p>
          <a:r>
            <a:rPr lang="kk-KZ" sz="1400" dirty="0" smtClean="0"/>
            <a:t>Міндеттері: сот сараптамасының ғылыми білім ретіндегі әдістемелік негіздерін қалыптастыру мен дамыту;</a:t>
          </a:r>
          <a:endParaRPr lang="ru-RU" sz="1400" dirty="0" smtClean="0"/>
        </a:p>
        <a:p>
          <a:r>
            <a:rPr lang="kk-KZ" sz="1400" dirty="0" smtClean="0"/>
            <a:t>сот-сараптамалық қызметінің құқықтық, ұйымдастырушылық және әдістемелік жетілдіру мәселелерін әзірлеу;</a:t>
          </a:r>
          <a:endParaRPr lang="ru-RU" sz="1400" dirty="0" smtClean="0"/>
        </a:p>
        <a:p>
          <a:r>
            <a:rPr lang="kk-KZ" sz="1400" dirty="0" smtClean="0"/>
            <a:t>сот сараптамасының жеке теориясы мен ілімдерін дамыту;</a:t>
          </a:r>
          <a:endParaRPr lang="ru-RU" sz="1400" dirty="0" smtClean="0"/>
        </a:p>
        <a:p>
          <a:r>
            <a:rPr lang="kk-KZ" sz="1400" dirty="0" smtClean="0"/>
            <a:t>сараптамалық зерттеудің жаңа әдістерін әзірлеу және қолда бар құралдары мен әдістерін жетілдіру;</a:t>
          </a:r>
          <a:endParaRPr lang="ru-RU" sz="1400" dirty="0" smtClean="0"/>
        </a:p>
        <a:p>
          <a:r>
            <a:rPr lang="kk-KZ" sz="1400" dirty="0" smtClean="0"/>
            <a:t>қылмыстық, азаматтық және әкімшілік сот өндірісіндегі сот сараптамасының нәтижелерін пайдаланудың әдістері мен тәсілдерін жетілдіру және әзірлеу;</a:t>
          </a:r>
          <a:endParaRPr lang="ru-RU" sz="1400" dirty="0" smtClean="0"/>
        </a:p>
        <a:p>
          <a:r>
            <a:rPr lang="kk-KZ" sz="1400" dirty="0" smtClean="0"/>
            <a:t>шет мемлекеттердің озық тәжірбиелерін талдау және сот сараптаманы ұйымдастыру және жүргізу тәжірбиесіне енгізу.</a:t>
          </a:r>
          <a:endParaRPr lang="ru-RU" sz="1400" dirty="0"/>
        </a:p>
      </dgm:t>
    </dgm:pt>
    <dgm:pt modelId="{5FC5516E-00D9-4F25-9698-C4C709799348}" type="parTrans" cxnId="{04B5DC98-6041-4169-B08A-D0BA2A6EC184}">
      <dgm:prSet/>
      <dgm:spPr/>
      <dgm:t>
        <a:bodyPr/>
        <a:lstStyle/>
        <a:p>
          <a:endParaRPr lang="ru-RU"/>
        </a:p>
      </dgm:t>
    </dgm:pt>
    <dgm:pt modelId="{25A602B7-164D-4F23-987C-C1F36249441D}" type="sibTrans" cxnId="{04B5DC98-6041-4169-B08A-D0BA2A6EC184}">
      <dgm:prSet/>
      <dgm:spPr/>
      <dgm:t>
        <a:bodyPr/>
        <a:lstStyle/>
        <a:p>
          <a:endParaRPr lang="ru-RU"/>
        </a:p>
      </dgm:t>
    </dgm:pt>
    <dgm:pt modelId="{7CD35BAE-C487-4F19-9E29-93A049DB7E03}" type="pres">
      <dgm:prSet presAssocID="{16A148CB-E1F9-4942-8181-3436A0FBCF10}" presName="vert0" presStyleCnt="0">
        <dgm:presLayoutVars>
          <dgm:dir/>
          <dgm:animOne val="branch"/>
          <dgm:animLvl val="lvl"/>
        </dgm:presLayoutVars>
      </dgm:prSet>
      <dgm:spPr/>
      <dgm:t>
        <a:bodyPr/>
        <a:lstStyle/>
        <a:p>
          <a:endParaRPr lang="ru-RU"/>
        </a:p>
      </dgm:t>
    </dgm:pt>
    <dgm:pt modelId="{E1386494-697A-42EA-B857-8CFCF79DA7BE}" type="pres">
      <dgm:prSet presAssocID="{17A70189-2DFE-4DB1-B655-39CD70F2DFED}" presName="thickLine" presStyleLbl="alignNode1" presStyleIdx="0" presStyleCnt="1"/>
      <dgm:spPr/>
    </dgm:pt>
    <dgm:pt modelId="{82F7EADE-1799-48C0-9C99-E8E8A6A5E34C}" type="pres">
      <dgm:prSet presAssocID="{17A70189-2DFE-4DB1-B655-39CD70F2DFED}" presName="horz1" presStyleCnt="0"/>
      <dgm:spPr/>
    </dgm:pt>
    <dgm:pt modelId="{463A96E4-A5AF-46F0-BF72-0A210E1AB5F7}" type="pres">
      <dgm:prSet presAssocID="{17A70189-2DFE-4DB1-B655-39CD70F2DFED}" presName="tx1" presStyleLbl="revTx" presStyleIdx="0" presStyleCnt="4" custScaleX="32481"/>
      <dgm:spPr/>
      <dgm:t>
        <a:bodyPr/>
        <a:lstStyle/>
        <a:p>
          <a:endParaRPr lang="ru-RU"/>
        </a:p>
      </dgm:t>
    </dgm:pt>
    <dgm:pt modelId="{EEF2B952-6A1A-40DC-B70D-F0E5E9BE8E61}" type="pres">
      <dgm:prSet presAssocID="{17A70189-2DFE-4DB1-B655-39CD70F2DFED}" presName="vert1" presStyleCnt="0"/>
      <dgm:spPr/>
    </dgm:pt>
    <dgm:pt modelId="{1BC0068B-DC1C-4C0A-A18D-5D153BDEB53F}" type="pres">
      <dgm:prSet presAssocID="{9956DC61-517B-468A-AF52-3596C766FB37}" presName="vertSpace2a" presStyleCnt="0"/>
      <dgm:spPr/>
    </dgm:pt>
    <dgm:pt modelId="{D7D301D7-D67E-4190-9AC5-D2520F0229DB}" type="pres">
      <dgm:prSet presAssocID="{9956DC61-517B-468A-AF52-3596C766FB37}" presName="horz2" presStyleCnt="0"/>
      <dgm:spPr/>
    </dgm:pt>
    <dgm:pt modelId="{5F3AD451-50BE-43C5-87FC-9DB4EBC4C1C0}" type="pres">
      <dgm:prSet presAssocID="{9956DC61-517B-468A-AF52-3596C766FB37}" presName="horzSpace2" presStyleCnt="0"/>
      <dgm:spPr/>
    </dgm:pt>
    <dgm:pt modelId="{73D667C0-99A1-4F52-B72B-5B72A0D6F4C4}" type="pres">
      <dgm:prSet presAssocID="{9956DC61-517B-468A-AF52-3596C766FB37}" presName="tx2" presStyleLbl="revTx" presStyleIdx="1" presStyleCnt="4" custScaleX="145263" custScaleY="53043"/>
      <dgm:spPr/>
      <dgm:t>
        <a:bodyPr/>
        <a:lstStyle/>
        <a:p>
          <a:endParaRPr lang="ru-RU"/>
        </a:p>
      </dgm:t>
    </dgm:pt>
    <dgm:pt modelId="{621BAE34-E49D-44F5-A23D-7920A33033F8}" type="pres">
      <dgm:prSet presAssocID="{9956DC61-517B-468A-AF52-3596C766FB37}" presName="vert2" presStyleCnt="0"/>
      <dgm:spPr/>
    </dgm:pt>
    <dgm:pt modelId="{452EBF97-AAD8-496D-9D52-E7A5CEB36264}" type="pres">
      <dgm:prSet presAssocID="{9956DC61-517B-468A-AF52-3596C766FB37}" presName="thinLine2b" presStyleLbl="callout" presStyleIdx="0" presStyleCnt="3"/>
      <dgm:spPr/>
    </dgm:pt>
    <dgm:pt modelId="{20CC96F1-8EB2-4B9F-8175-C5F6A95DAE28}" type="pres">
      <dgm:prSet presAssocID="{9956DC61-517B-468A-AF52-3596C766FB37}" presName="vertSpace2b" presStyleCnt="0"/>
      <dgm:spPr/>
    </dgm:pt>
    <dgm:pt modelId="{0722BCC9-FA08-444A-9734-3106E61CAAA6}" type="pres">
      <dgm:prSet presAssocID="{CFA5CC22-513A-43D6-AAAE-573EA8FEAD23}" presName="horz2" presStyleCnt="0"/>
      <dgm:spPr/>
    </dgm:pt>
    <dgm:pt modelId="{C6F3D456-A639-484F-9DC7-2B9530FECDFE}" type="pres">
      <dgm:prSet presAssocID="{CFA5CC22-513A-43D6-AAAE-573EA8FEAD23}" presName="horzSpace2" presStyleCnt="0"/>
      <dgm:spPr/>
    </dgm:pt>
    <dgm:pt modelId="{D9CF34BA-4D16-4A10-A570-24929AA91F45}" type="pres">
      <dgm:prSet presAssocID="{CFA5CC22-513A-43D6-AAAE-573EA8FEAD23}" presName="tx2" presStyleLbl="revTx" presStyleIdx="2" presStyleCnt="4" custScaleX="170542" custScaleY="71460" custLinFactNeighborX="268" custLinFactNeighborY="-7648"/>
      <dgm:spPr/>
      <dgm:t>
        <a:bodyPr/>
        <a:lstStyle/>
        <a:p>
          <a:endParaRPr lang="ru-RU"/>
        </a:p>
      </dgm:t>
    </dgm:pt>
    <dgm:pt modelId="{0721261C-260D-4DA1-BEF2-1FEBFCE743D8}" type="pres">
      <dgm:prSet presAssocID="{CFA5CC22-513A-43D6-AAAE-573EA8FEAD23}" presName="vert2" presStyleCnt="0"/>
      <dgm:spPr/>
    </dgm:pt>
    <dgm:pt modelId="{4D6027F3-82A7-4B3A-855C-AD7DC7C6A135}" type="pres">
      <dgm:prSet presAssocID="{CFA5CC22-513A-43D6-AAAE-573EA8FEAD23}" presName="thinLine2b" presStyleLbl="callout" presStyleIdx="1" presStyleCnt="3"/>
      <dgm:spPr/>
    </dgm:pt>
    <dgm:pt modelId="{603D161F-A7D6-4BF9-B811-472FA84AC74A}" type="pres">
      <dgm:prSet presAssocID="{CFA5CC22-513A-43D6-AAAE-573EA8FEAD23}" presName="vertSpace2b" presStyleCnt="0"/>
      <dgm:spPr/>
    </dgm:pt>
    <dgm:pt modelId="{AD3EF630-F977-48F9-A781-547D792B28DD}" type="pres">
      <dgm:prSet presAssocID="{FAA7A0FF-A83F-4E9C-A077-E9179D473431}" presName="horz2" presStyleCnt="0"/>
      <dgm:spPr/>
    </dgm:pt>
    <dgm:pt modelId="{F1DC0A4A-9585-4366-A31E-FBDAF00BF505}" type="pres">
      <dgm:prSet presAssocID="{FAA7A0FF-A83F-4E9C-A077-E9179D473431}" presName="horzSpace2" presStyleCnt="0"/>
      <dgm:spPr/>
    </dgm:pt>
    <dgm:pt modelId="{94C65175-1BE8-4341-A3FE-8D814C7A36CF}" type="pres">
      <dgm:prSet presAssocID="{FAA7A0FF-A83F-4E9C-A077-E9179D473431}" presName="tx2" presStyleLbl="revTx" presStyleIdx="3" presStyleCnt="4" custScaleX="163466" custScaleY="89013"/>
      <dgm:spPr/>
      <dgm:t>
        <a:bodyPr/>
        <a:lstStyle/>
        <a:p>
          <a:endParaRPr lang="ru-RU"/>
        </a:p>
      </dgm:t>
    </dgm:pt>
    <dgm:pt modelId="{F98D898F-F763-4033-8430-6344363F17E3}" type="pres">
      <dgm:prSet presAssocID="{FAA7A0FF-A83F-4E9C-A077-E9179D473431}" presName="vert2" presStyleCnt="0"/>
      <dgm:spPr/>
    </dgm:pt>
    <dgm:pt modelId="{93F8AC39-7424-4AC5-8617-C4B1678F56FC}" type="pres">
      <dgm:prSet presAssocID="{FAA7A0FF-A83F-4E9C-A077-E9179D473431}" presName="thinLine2b" presStyleLbl="callout" presStyleIdx="2" presStyleCnt="3"/>
      <dgm:spPr/>
    </dgm:pt>
    <dgm:pt modelId="{448D5786-A16E-4E58-B6F1-4BC802552590}" type="pres">
      <dgm:prSet presAssocID="{FAA7A0FF-A83F-4E9C-A077-E9179D473431}" presName="vertSpace2b" presStyleCnt="0"/>
      <dgm:spPr/>
    </dgm:pt>
  </dgm:ptLst>
  <dgm:cxnLst>
    <dgm:cxn modelId="{2D874A0F-A917-4D5C-9202-00DA6A65CBD3}" type="presOf" srcId="{CFA5CC22-513A-43D6-AAAE-573EA8FEAD23}" destId="{D9CF34BA-4D16-4A10-A570-24929AA91F45}" srcOrd="0" destOrd="0" presId="urn:microsoft.com/office/officeart/2008/layout/LinedList"/>
    <dgm:cxn modelId="{D4A0770A-F4CC-487F-ABC0-6C70524DAC2D}" type="presOf" srcId="{FAA7A0FF-A83F-4E9C-A077-E9179D473431}" destId="{94C65175-1BE8-4341-A3FE-8D814C7A36CF}" srcOrd="0" destOrd="0" presId="urn:microsoft.com/office/officeart/2008/layout/LinedList"/>
    <dgm:cxn modelId="{C045B654-0FC1-4C34-8270-BBD4746A47D3}" type="presOf" srcId="{16A148CB-E1F9-4942-8181-3436A0FBCF10}" destId="{7CD35BAE-C487-4F19-9E29-93A049DB7E03}" srcOrd="0" destOrd="0" presId="urn:microsoft.com/office/officeart/2008/layout/LinedList"/>
    <dgm:cxn modelId="{04B5DC98-6041-4169-B08A-D0BA2A6EC184}" srcId="{17A70189-2DFE-4DB1-B655-39CD70F2DFED}" destId="{FAA7A0FF-A83F-4E9C-A077-E9179D473431}" srcOrd="2" destOrd="0" parTransId="{5FC5516E-00D9-4F25-9698-C4C709799348}" sibTransId="{25A602B7-164D-4F23-987C-C1F36249441D}"/>
    <dgm:cxn modelId="{C78F9604-D676-4ED8-BCD7-201315DE2A80}" srcId="{17A70189-2DFE-4DB1-B655-39CD70F2DFED}" destId="{CFA5CC22-513A-43D6-AAAE-573EA8FEAD23}" srcOrd="1" destOrd="0" parTransId="{2292E7E9-0F00-40D3-A604-D830D9B5A31C}" sibTransId="{9C7A7C80-7A4C-4051-8884-0477A713D7FF}"/>
    <dgm:cxn modelId="{0CAE9141-3565-4849-9A72-5C1E2CD82EF0}" type="presOf" srcId="{9956DC61-517B-468A-AF52-3596C766FB37}" destId="{73D667C0-99A1-4F52-B72B-5B72A0D6F4C4}" srcOrd="0" destOrd="0" presId="urn:microsoft.com/office/officeart/2008/layout/LinedList"/>
    <dgm:cxn modelId="{47BE6124-7455-4D3D-88AE-8FF52EC27BC8}" srcId="{16A148CB-E1F9-4942-8181-3436A0FBCF10}" destId="{17A70189-2DFE-4DB1-B655-39CD70F2DFED}" srcOrd="0" destOrd="0" parTransId="{8CDB8554-137E-4D07-8C56-D4B1B05C931F}" sibTransId="{9476F46A-3997-4D3A-AE7C-AC1CC585F654}"/>
    <dgm:cxn modelId="{49C63CD4-0D73-4E85-BCC8-DBD566777426}" type="presOf" srcId="{17A70189-2DFE-4DB1-B655-39CD70F2DFED}" destId="{463A96E4-A5AF-46F0-BF72-0A210E1AB5F7}" srcOrd="0" destOrd="0" presId="urn:microsoft.com/office/officeart/2008/layout/LinedList"/>
    <dgm:cxn modelId="{0A5C716D-2B11-4C61-90E0-B135A34811FE}" srcId="{17A70189-2DFE-4DB1-B655-39CD70F2DFED}" destId="{9956DC61-517B-468A-AF52-3596C766FB37}" srcOrd="0" destOrd="0" parTransId="{C0469DB5-AFCD-47CC-8AE3-CD5423C36D33}" sibTransId="{8CFF7C03-F978-4C0A-922D-333BA0C4634B}"/>
    <dgm:cxn modelId="{72E8FC44-6D32-4CA2-9D44-CDF143BC3AB8}" type="presParOf" srcId="{7CD35BAE-C487-4F19-9E29-93A049DB7E03}" destId="{E1386494-697A-42EA-B857-8CFCF79DA7BE}" srcOrd="0" destOrd="0" presId="urn:microsoft.com/office/officeart/2008/layout/LinedList"/>
    <dgm:cxn modelId="{EA351FC1-266F-416B-9FB4-D50E96CAC26C}" type="presParOf" srcId="{7CD35BAE-C487-4F19-9E29-93A049DB7E03}" destId="{82F7EADE-1799-48C0-9C99-E8E8A6A5E34C}" srcOrd="1" destOrd="0" presId="urn:microsoft.com/office/officeart/2008/layout/LinedList"/>
    <dgm:cxn modelId="{A5A9BF18-739D-45E8-BC2F-79D1919BBF96}" type="presParOf" srcId="{82F7EADE-1799-48C0-9C99-E8E8A6A5E34C}" destId="{463A96E4-A5AF-46F0-BF72-0A210E1AB5F7}" srcOrd="0" destOrd="0" presId="urn:microsoft.com/office/officeart/2008/layout/LinedList"/>
    <dgm:cxn modelId="{41A6E20C-1129-47D1-B76E-5DF598262028}" type="presParOf" srcId="{82F7EADE-1799-48C0-9C99-E8E8A6A5E34C}" destId="{EEF2B952-6A1A-40DC-B70D-F0E5E9BE8E61}" srcOrd="1" destOrd="0" presId="urn:microsoft.com/office/officeart/2008/layout/LinedList"/>
    <dgm:cxn modelId="{24785F95-97CF-4A08-9D1A-B80A5925DF3D}" type="presParOf" srcId="{EEF2B952-6A1A-40DC-B70D-F0E5E9BE8E61}" destId="{1BC0068B-DC1C-4C0A-A18D-5D153BDEB53F}" srcOrd="0" destOrd="0" presId="urn:microsoft.com/office/officeart/2008/layout/LinedList"/>
    <dgm:cxn modelId="{1F510E75-B9DC-4081-9512-1B67C401A22A}" type="presParOf" srcId="{EEF2B952-6A1A-40DC-B70D-F0E5E9BE8E61}" destId="{D7D301D7-D67E-4190-9AC5-D2520F0229DB}" srcOrd="1" destOrd="0" presId="urn:microsoft.com/office/officeart/2008/layout/LinedList"/>
    <dgm:cxn modelId="{4A236E01-2BE1-4490-AA17-5507FC1FBFD6}" type="presParOf" srcId="{D7D301D7-D67E-4190-9AC5-D2520F0229DB}" destId="{5F3AD451-50BE-43C5-87FC-9DB4EBC4C1C0}" srcOrd="0" destOrd="0" presId="urn:microsoft.com/office/officeart/2008/layout/LinedList"/>
    <dgm:cxn modelId="{A273C43D-7D27-4CF5-B021-D4F3F7672FB6}" type="presParOf" srcId="{D7D301D7-D67E-4190-9AC5-D2520F0229DB}" destId="{73D667C0-99A1-4F52-B72B-5B72A0D6F4C4}" srcOrd="1" destOrd="0" presId="urn:microsoft.com/office/officeart/2008/layout/LinedList"/>
    <dgm:cxn modelId="{3083E601-74D1-4814-8E80-A65179EE9D48}" type="presParOf" srcId="{D7D301D7-D67E-4190-9AC5-D2520F0229DB}" destId="{621BAE34-E49D-44F5-A23D-7920A33033F8}" srcOrd="2" destOrd="0" presId="urn:microsoft.com/office/officeart/2008/layout/LinedList"/>
    <dgm:cxn modelId="{98BC5F8D-4E05-425D-9770-E31980ED2BF2}" type="presParOf" srcId="{EEF2B952-6A1A-40DC-B70D-F0E5E9BE8E61}" destId="{452EBF97-AAD8-496D-9D52-E7A5CEB36264}" srcOrd="2" destOrd="0" presId="urn:microsoft.com/office/officeart/2008/layout/LinedList"/>
    <dgm:cxn modelId="{816F4377-E472-4617-962B-558D2674A1CC}" type="presParOf" srcId="{EEF2B952-6A1A-40DC-B70D-F0E5E9BE8E61}" destId="{20CC96F1-8EB2-4B9F-8175-C5F6A95DAE28}" srcOrd="3" destOrd="0" presId="urn:microsoft.com/office/officeart/2008/layout/LinedList"/>
    <dgm:cxn modelId="{15F3FE7A-266B-48E6-8AC6-BEE7A8AC65B9}" type="presParOf" srcId="{EEF2B952-6A1A-40DC-B70D-F0E5E9BE8E61}" destId="{0722BCC9-FA08-444A-9734-3106E61CAAA6}" srcOrd="4" destOrd="0" presId="urn:microsoft.com/office/officeart/2008/layout/LinedList"/>
    <dgm:cxn modelId="{FE985572-E786-4CE3-BE07-71FE06F83DCF}" type="presParOf" srcId="{0722BCC9-FA08-444A-9734-3106E61CAAA6}" destId="{C6F3D456-A639-484F-9DC7-2B9530FECDFE}" srcOrd="0" destOrd="0" presId="urn:microsoft.com/office/officeart/2008/layout/LinedList"/>
    <dgm:cxn modelId="{0F8B793A-877B-4B8E-873A-B57DB5B5675D}" type="presParOf" srcId="{0722BCC9-FA08-444A-9734-3106E61CAAA6}" destId="{D9CF34BA-4D16-4A10-A570-24929AA91F45}" srcOrd="1" destOrd="0" presId="urn:microsoft.com/office/officeart/2008/layout/LinedList"/>
    <dgm:cxn modelId="{DD425163-3490-4EB7-8EF6-9E065B267E66}" type="presParOf" srcId="{0722BCC9-FA08-444A-9734-3106E61CAAA6}" destId="{0721261C-260D-4DA1-BEF2-1FEBFCE743D8}" srcOrd="2" destOrd="0" presId="urn:microsoft.com/office/officeart/2008/layout/LinedList"/>
    <dgm:cxn modelId="{855B7492-A9CA-449E-8E46-1DA21D65CBA4}" type="presParOf" srcId="{EEF2B952-6A1A-40DC-B70D-F0E5E9BE8E61}" destId="{4D6027F3-82A7-4B3A-855C-AD7DC7C6A135}" srcOrd="5" destOrd="0" presId="urn:microsoft.com/office/officeart/2008/layout/LinedList"/>
    <dgm:cxn modelId="{E56EFD49-12B2-4806-94EC-EF683F4D73CA}" type="presParOf" srcId="{EEF2B952-6A1A-40DC-B70D-F0E5E9BE8E61}" destId="{603D161F-A7D6-4BF9-B811-472FA84AC74A}" srcOrd="6" destOrd="0" presId="urn:microsoft.com/office/officeart/2008/layout/LinedList"/>
    <dgm:cxn modelId="{A7D11310-B4CE-4CB7-9462-83A91FA06DDC}" type="presParOf" srcId="{EEF2B952-6A1A-40DC-B70D-F0E5E9BE8E61}" destId="{AD3EF630-F977-48F9-A781-547D792B28DD}" srcOrd="7" destOrd="0" presId="urn:microsoft.com/office/officeart/2008/layout/LinedList"/>
    <dgm:cxn modelId="{8133AFFD-3CB3-4E71-81BD-14E92D98AD78}" type="presParOf" srcId="{AD3EF630-F977-48F9-A781-547D792B28DD}" destId="{F1DC0A4A-9585-4366-A31E-FBDAF00BF505}" srcOrd="0" destOrd="0" presId="urn:microsoft.com/office/officeart/2008/layout/LinedList"/>
    <dgm:cxn modelId="{A6BD664C-9FA7-4F43-89B4-9BE9A71A949D}" type="presParOf" srcId="{AD3EF630-F977-48F9-A781-547D792B28DD}" destId="{94C65175-1BE8-4341-A3FE-8D814C7A36CF}" srcOrd="1" destOrd="0" presId="urn:microsoft.com/office/officeart/2008/layout/LinedList"/>
    <dgm:cxn modelId="{340972D6-8411-4C81-B791-4B2153B016A0}" type="presParOf" srcId="{AD3EF630-F977-48F9-A781-547D792B28DD}" destId="{F98D898F-F763-4033-8430-6344363F17E3}" srcOrd="2" destOrd="0" presId="urn:microsoft.com/office/officeart/2008/layout/LinedList"/>
    <dgm:cxn modelId="{63F7AA52-A172-4758-8BBF-69D880D43814}" type="presParOf" srcId="{EEF2B952-6A1A-40DC-B70D-F0E5E9BE8E61}" destId="{93F8AC39-7424-4AC5-8617-C4B1678F56FC}" srcOrd="8" destOrd="0" presId="urn:microsoft.com/office/officeart/2008/layout/LinedList"/>
    <dgm:cxn modelId="{5D0CB5DC-3825-4EC7-A1A8-F5D1094E7CCD}" type="presParOf" srcId="{EEF2B952-6A1A-40DC-B70D-F0E5E9BE8E61}" destId="{448D5786-A16E-4E58-B6F1-4BC802552590}" srcOrd="9"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F6C72CFC-3D0E-49E6-A0A9-D158027C6262}"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ru-RU"/>
        </a:p>
      </dgm:t>
    </dgm:pt>
    <dgm:pt modelId="{775E3401-F989-4F93-BB1E-F522C73D8E38}">
      <dgm:prSet phldrT="[Текст]"/>
      <dgm:spPr/>
      <dgm:t>
        <a:bodyPr vert="vert270"/>
        <a:lstStyle/>
        <a:p>
          <a:r>
            <a:rPr lang="kk-KZ" dirty="0" smtClean="0"/>
            <a:t>«ҚР сараптамалық қызмет» туралы Заңның 20 бабына сәйкес, сот сараптамалық мемлекеттік ұйымдардың жүйесі</a:t>
          </a:r>
          <a:endParaRPr lang="ru-RU" dirty="0"/>
        </a:p>
      </dgm:t>
    </dgm:pt>
    <dgm:pt modelId="{1B54A3E0-C45F-4BCA-B835-E21C7E8EAF7B}" type="parTrans" cxnId="{A7A49CEC-4428-42CB-8BA9-49F9B5ED13DC}">
      <dgm:prSet/>
      <dgm:spPr/>
      <dgm:t>
        <a:bodyPr/>
        <a:lstStyle/>
        <a:p>
          <a:endParaRPr lang="ru-RU"/>
        </a:p>
      </dgm:t>
    </dgm:pt>
    <dgm:pt modelId="{8285E9D0-FD72-4422-A2EA-6F00A28E5FAB}" type="sibTrans" cxnId="{A7A49CEC-4428-42CB-8BA9-49F9B5ED13DC}">
      <dgm:prSet/>
      <dgm:spPr/>
      <dgm:t>
        <a:bodyPr/>
        <a:lstStyle/>
        <a:p>
          <a:endParaRPr lang="ru-RU"/>
        </a:p>
      </dgm:t>
    </dgm:pt>
    <dgm:pt modelId="{B121AC17-99AF-4362-AC46-FBF2A8ADA60C}">
      <dgm:prSet phldrT="[Текст]"/>
      <dgm:spPr/>
      <dgm:t>
        <a:bodyPr/>
        <a:lstStyle/>
        <a:p>
          <a:r>
            <a:rPr lang="kk-KZ" dirty="0" smtClean="0"/>
            <a:t>ҚР ӘМ\нің СС органдары және олардың аумақтық құрылымдары, атқаратын қызметтері (О.Г. Кузнецов):</a:t>
          </a:r>
          <a:endParaRPr lang="ru-RU" dirty="0"/>
        </a:p>
      </dgm:t>
    </dgm:pt>
    <dgm:pt modelId="{34BC0C63-5303-4F27-BC25-98600543F378}" type="parTrans" cxnId="{D2144EFA-3FC0-463D-A4CB-4E5F315F9E30}">
      <dgm:prSet/>
      <dgm:spPr/>
      <dgm:t>
        <a:bodyPr/>
        <a:lstStyle/>
        <a:p>
          <a:endParaRPr lang="ru-RU"/>
        </a:p>
      </dgm:t>
    </dgm:pt>
    <dgm:pt modelId="{FD3C44D4-F874-4F1D-B106-515372ECE71D}" type="sibTrans" cxnId="{D2144EFA-3FC0-463D-A4CB-4E5F315F9E30}">
      <dgm:prSet/>
      <dgm:spPr/>
      <dgm:t>
        <a:bodyPr/>
        <a:lstStyle/>
        <a:p>
          <a:endParaRPr lang="ru-RU"/>
        </a:p>
      </dgm:t>
    </dgm:pt>
    <dgm:pt modelId="{0A4E7EB6-CB98-4C92-8C5F-0D456601F7E7}">
      <dgm:prSet phldrT="[Текст]"/>
      <dgm:spPr/>
      <dgm:t>
        <a:bodyPr/>
        <a:lstStyle/>
        <a:p>
          <a:r>
            <a:rPr lang="kk-KZ" dirty="0" smtClean="0"/>
            <a:t>1) ҚР ӘМ/інің СС орталығында жүргізілетін сараптама түрлерін басашылыққа ала отырып, азаматтық, әкімшілік, қылмыстық сот өндірісі салаларында сот-сараптамалық қызметті жүзеге асыру;</a:t>
          </a:r>
          <a:endParaRPr lang="ru-RU" dirty="0" smtClean="0"/>
        </a:p>
        <a:p>
          <a:r>
            <a:rPr lang="kk-KZ" dirty="0" smtClean="0"/>
            <a:t>2) СС\ны дайындау, тағайындау және оның  нәтижелерін бағалауға қатысты судьялар, құқық қорғау органдарының қызметкерлерімен оқу-әдістемелік жұмыстар жүргізу;</a:t>
          </a:r>
          <a:endParaRPr lang="ru-RU" dirty="0"/>
        </a:p>
      </dgm:t>
    </dgm:pt>
    <dgm:pt modelId="{DE5E9D0E-7C6C-43EF-9F9D-2E91652314F7}" type="parTrans" cxnId="{1F26DD5D-895E-499A-9F7D-4F39A45599E6}">
      <dgm:prSet/>
      <dgm:spPr/>
      <dgm:t>
        <a:bodyPr/>
        <a:lstStyle/>
        <a:p>
          <a:endParaRPr lang="ru-RU"/>
        </a:p>
      </dgm:t>
    </dgm:pt>
    <dgm:pt modelId="{618EA3D5-CE97-4E6E-8FD7-024EDC38DD97}" type="sibTrans" cxnId="{1F26DD5D-895E-499A-9F7D-4F39A45599E6}">
      <dgm:prSet/>
      <dgm:spPr/>
      <dgm:t>
        <a:bodyPr/>
        <a:lstStyle/>
        <a:p>
          <a:endParaRPr lang="ru-RU"/>
        </a:p>
      </dgm:t>
    </dgm:pt>
    <dgm:pt modelId="{846B57D8-7002-40B4-9657-A0F41B9EFCB6}">
      <dgm:prSet phldrT="[Текст]"/>
      <dgm:spPr/>
      <dgm:t>
        <a:bodyPr/>
        <a:lstStyle/>
        <a:p>
          <a:r>
            <a:rPr lang="ru-RU" dirty="0" smtClean="0"/>
            <a:t>3</a:t>
          </a:r>
          <a:r>
            <a:rPr lang="kk-KZ" dirty="0" smtClean="0"/>
            <a:t>) СС саласында халықаралық ынтымақтастықты нығайту;</a:t>
          </a:r>
          <a:endParaRPr lang="ru-RU" dirty="0" smtClean="0"/>
        </a:p>
        <a:p>
          <a:r>
            <a:rPr lang="kk-KZ" dirty="0" smtClean="0"/>
            <a:t>4) СС түрлерінің тізімдеріне сәйкес, ғылыми-әдістемелік қамтамасыз етуді жүзеге асыру;</a:t>
          </a:r>
          <a:endParaRPr lang="ru-RU" dirty="0" smtClean="0"/>
        </a:p>
        <a:p>
          <a:r>
            <a:rPr lang="kk-KZ" dirty="0" smtClean="0"/>
            <a:t>5) қызмет бағыты бойынша сот сарапшылардың кәсіби дайындығын, біліктілігін арттыру және оларды таңдау.</a:t>
          </a:r>
          <a:endParaRPr lang="ru-RU" dirty="0"/>
        </a:p>
      </dgm:t>
    </dgm:pt>
    <dgm:pt modelId="{07885E65-30E7-407D-848D-D468698D5DF4}" type="parTrans" cxnId="{A8C45E80-2738-4B82-B135-FD5303C35AB6}">
      <dgm:prSet/>
      <dgm:spPr/>
      <dgm:t>
        <a:bodyPr/>
        <a:lstStyle/>
        <a:p>
          <a:endParaRPr lang="ru-RU"/>
        </a:p>
      </dgm:t>
    </dgm:pt>
    <dgm:pt modelId="{85A1A562-63A0-45E4-9C57-AC5D5A305F2E}" type="sibTrans" cxnId="{A8C45E80-2738-4B82-B135-FD5303C35AB6}">
      <dgm:prSet/>
      <dgm:spPr/>
      <dgm:t>
        <a:bodyPr/>
        <a:lstStyle/>
        <a:p>
          <a:endParaRPr lang="ru-RU"/>
        </a:p>
      </dgm:t>
    </dgm:pt>
    <dgm:pt modelId="{67A262CE-D22B-4138-8B5A-F5FB5BE718CC}" type="pres">
      <dgm:prSet presAssocID="{F6C72CFC-3D0E-49E6-A0A9-D158027C6262}" presName="vert0" presStyleCnt="0">
        <dgm:presLayoutVars>
          <dgm:dir/>
          <dgm:animOne val="branch"/>
          <dgm:animLvl val="lvl"/>
        </dgm:presLayoutVars>
      </dgm:prSet>
      <dgm:spPr/>
    </dgm:pt>
    <dgm:pt modelId="{49FD2EF1-615F-496E-8A16-20FE5D7716CC}" type="pres">
      <dgm:prSet presAssocID="{775E3401-F989-4F93-BB1E-F522C73D8E38}" presName="thickLine" presStyleLbl="alignNode1" presStyleIdx="0" presStyleCnt="1"/>
      <dgm:spPr/>
    </dgm:pt>
    <dgm:pt modelId="{C63FEDE9-E556-48A2-A063-7217BF3E27D2}" type="pres">
      <dgm:prSet presAssocID="{775E3401-F989-4F93-BB1E-F522C73D8E38}" presName="horz1" presStyleCnt="0"/>
      <dgm:spPr/>
    </dgm:pt>
    <dgm:pt modelId="{8325C937-E8BD-4C44-AAD9-C07945553F43}" type="pres">
      <dgm:prSet presAssocID="{775E3401-F989-4F93-BB1E-F522C73D8E38}" presName="tx1" presStyleLbl="revTx" presStyleIdx="0" presStyleCnt="4"/>
      <dgm:spPr/>
      <dgm:t>
        <a:bodyPr/>
        <a:lstStyle/>
        <a:p>
          <a:endParaRPr lang="ru-RU"/>
        </a:p>
      </dgm:t>
    </dgm:pt>
    <dgm:pt modelId="{11756121-3160-45E1-B944-1E26EF53F932}" type="pres">
      <dgm:prSet presAssocID="{775E3401-F989-4F93-BB1E-F522C73D8E38}" presName="vert1" presStyleCnt="0"/>
      <dgm:spPr/>
    </dgm:pt>
    <dgm:pt modelId="{15B66798-55EE-401E-B393-179943D277C8}" type="pres">
      <dgm:prSet presAssocID="{B121AC17-99AF-4362-AC46-FBF2A8ADA60C}" presName="vertSpace2a" presStyleCnt="0"/>
      <dgm:spPr/>
    </dgm:pt>
    <dgm:pt modelId="{B2F25702-B437-4717-BFAE-4F67F9291E7D}" type="pres">
      <dgm:prSet presAssocID="{B121AC17-99AF-4362-AC46-FBF2A8ADA60C}" presName="horz2" presStyleCnt="0"/>
      <dgm:spPr/>
    </dgm:pt>
    <dgm:pt modelId="{6970E43C-47D6-42B0-9DF9-98099BCA4770}" type="pres">
      <dgm:prSet presAssocID="{B121AC17-99AF-4362-AC46-FBF2A8ADA60C}" presName="horzSpace2" presStyleCnt="0"/>
      <dgm:spPr/>
    </dgm:pt>
    <dgm:pt modelId="{3259B277-3BE1-41E8-B80E-11C2113E5C1C}" type="pres">
      <dgm:prSet presAssocID="{B121AC17-99AF-4362-AC46-FBF2A8ADA60C}" presName="tx2" presStyleLbl="revTx" presStyleIdx="1" presStyleCnt="4"/>
      <dgm:spPr/>
      <dgm:t>
        <a:bodyPr/>
        <a:lstStyle/>
        <a:p>
          <a:endParaRPr lang="ru-RU"/>
        </a:p>
      </dgm:t>
    </dgm:pt>
    <dgm:pt modelId="{F4B11E5D-BBBE-4335-9C09-55FE75A406D3}" type="pres">
      <dgm:prSet presAssocID="{B121AC17-99AF-4362-AC46-FBF2A8ADA60C}" presName="vert2" presStyleCnt="0"/>
      <dgm:spPr/>
    </dgm:pt>
    <dgm:pt modelId="{34F03BAB-C34A-4B3A-87EA-50BF8DC46EC6}" type="pres">
      <dgm:prSet presAssocID="{B121AC17-99AF-4362-AC46-FBF2A8ADA60C}" presName="thinLine2b" presStyleLbl="callout" presStyleIdx="0" presStyleCnt="3"/>
      <dgm:spPr/>
    </dgm:pt>
    <dgm:pt modelId="{B1585E42-2D43-4009-B338-1F6C35455D5C}" type="pres">
      <dgm:prSet presAssocID="{B121AC17-99AF-4362-AC46-FBF2A8ADA60C}" presName="vertSpace2b" presStyleCnt="0"/>
      <dgm:spPr/>
    </dgm:pt>
    <dgm:pt modelId="{1737ED4E-5329-4ACA-8947-5A7A917F3C75}" type="pres">
      <dgm:prSet presAssocID="{0A4E7EB6-CB98-4C92-8C5F-0D456601F7E7}" presName="horz2" presStyleCnt="0"/>
      <dgm:spPr/>
    </dgm:pt>
    <dgm:pt modelId="{003134ED-1324-4375-8333-593775733F41}" type="pres">
      <dgm:prSet presAssocID="{0A4E7EB6-CB98-4C92-8C5F-0D456601F7E7}" presName="horzSpace2" presStyleCnt="0"/>
      <dgm:spPr/>
    </dgm:pt>
    <dgm:pt modelId="{F4A518A6-7526-4C0D-A2E9-6A0A33CF9652}" type="pres">
      <dgm:prSet presAssocID="{0A4E7EB6-CB98-4C92-8C5F-0D456601F7E7}" presName="tx2" presStyleLbl="revTx" presStyleIdx="2" presStyleCnt="4"/>
      <dgm:spPr/>
      <dgm:t>
        <a:bodyPr/>
        <a:lstStyle/>
        <a:p>
          <a:endParaRPr lang="ru-RU"/>
        </a:p>
      </dgm:t>
    </dgm:pt>
    <dgm:pt modelId="{9629B471-33FA-4A1E-940F-F700723CB328}" type="pres">
      <dgm:prSet presAssocID="{0A4E7EB6-CB98-4C92-8C5F-0D456601F7E7}" presName="vert2" presStyleCnt="0"/>
      <dgm:spPr/>
    </dgm:pt>
    <dgm:pt modelId="{BA687197-2838-4E87-9776-4DA7C767A38C}" type="pres">
      <dgm:prSet presAssocID="{0A4E7EB6-CB98-4C92-8C5F-0D456601F7E7}" presName="thinLine2b" presStyleLbl="callout" presStyleIdx="1" presStyleCnt="3"/>
      <dgm:spPr/>
    </dgm:pt>
    <dgm:pt modelId="{90099100-DFEE-4EAC-A065-FE2ECE50006F}" type="pres">
      <dgm:prSet presAssocID="{0A4E7EB6-CB98-4C92-8C5F-0D456601F7E7}" presName="vertSpace2b" presStyleCnt="0"/>
      <dgm:spPr/>
    </dgm:pt>
    <dgm:pt modelId="{8D78ABB3-05AD-4BB9-965E-93FB0A181215}" type="pres">
      <dgm:prSet presAssocID="{846B57D8-7002-40B4-9657-A0F41B9EFCB6}" presName="horz2" presStyleCnt="0"/>
      <dgm:spPr/>
    </dgm:pt>
    <dgm:pt modelId="{534711C9-9A67-4C34-AC57-78265836062A}" type="pres">
      <dgm:prSet presAssocID="{846B57D8-7002-40B4-9657-A0F41B9EFCB6}" presName="horzSpace2" presStyleCnt="0"/>
      <dgm:spPr/>
    </dgm:pt>
    <dgm:pt modelId="{B333D136-CDA5-4784-94E0-352F703D2837}" type="pres">
      <dgm:prSet presAssocID="{846B57D8-7002-40B4-9657-A0F41B9EFCB6}" presName="tx2" presStyleLbl="revTx" presStyleIdx="3" presStyleCnt="4"/>
      <dgm:spPr/>
      <dgm:t>
        <a:bodyPr/>
        <a:lstStyle/>
        <a:p>
          <a:endParaRPr lang="ru-RU"/>
        </a:p>
      </dgm:t>
    </dgm:pt>
    <dgm:pt modelId="{AB086B4F-2A03-4272-B008-00CD0204416E}" type="pres">
      <dgm:prSet presAssocID="{846B57D8-7002-40B4-9657-A0F41B9EFCB6}" presName="vert2" presStyleCnt="0"/>
      <dgm:spPr/>
    </dgm:pt>
    <dgm:pt modelId="{E3DA5D46-02E9-48FA-B675-D12D48FAD9CA}" type="pres">
      <dgm:prSet presAssocID="{846B57D8-7002-40B4-9657-A0F41B9EFCB6}" presName="thinLine2b" presStyleLbl="callout" presStyleIdx="2" presStyleCnt="3"/>
      <dgm:spPr/>
    </dgm:pt>
    <dgm:pt modelId="{ADF49352-6441-4EF2-B022-B2F880909E9F}" type="pres">
      <dgm:prSet presAssocID="{846B57D8-7002-40B4-9657-A0F41B9EFCB6}" presName="vertSpace2b" presStyleCnt="0"/>
      <dgm:spPr/>
    </dgm:pt>
  </dgm:ptLst>
  <dgm:cxnLst>
    <dgm:cxn modelId="{567366E4-1BF6-4824-8E3F-8425E2820AF0}" type="presOf" srcId="{0A4E7EB6-CB98-4C92-8C5F-0D456601F7E7}" destId="{F4A518A6-7526-4C0D-A2E9-6A0A33CF9652}" srcOrd="0" destOrd="0" presId="urn:microsoft.com/office/officeart/2008/layout/LinedList"/>
    <dgm:cxn modelId="{A7A49CEC-4428-42CB-8BA9-49F9B5ED13DC}" srcId="{F6C72CFC-3D0E-49E6-A0A9-D158027C6262}" destId="{775E3401-F989-4F93-BB1E-F522C73D8E38}" srcOrd="0" destOrd="0" parTransId="{1B54A3E0-C45F-4BCA-B835-E21C7E8EAF7B}" sibTransId="{8285E9D0-FD72-4422-A2EA-6F00A28E5FAB}"/>
    <dgm:cxn modelId="{76AEA24A-C8A9-43E1-B46B-5395B454FE33}" type="presOf" srcId="{F6C72CFC-3D0E-49E6-A0A9-D158027C6262}" destId="{67A262CE-D22B-4138-8B5A-F5FB5BE718CC}" srcOrd="0" destOrd="0" presId="urn:microsoft.com/office/officeart/2008/layout/LinedList"/>
    <dgm:cxn modelId="{A5F62E6C-9F3D-4DA7-A0D8-DC58E6A3C656}" type="presOf" srcId="{846B57D8-7002-40B4-9657-A0F41B9EFCB6}" destId="{B333D136-CDA5-4784-94E0-352F703D2837}" srcOrd="0" destOrd="0" presId="urn:microsoft.com/office/officeart/2008/layout/LinedList"/>
    <dgm:cxn modelId="{A8C45E80-2738-4B82-B135-FD5303C35AB6}" srcId="{775E3401-F989-4F93-BB1E-F522C73D8E38}" destId="{846B57D8-7002-40B4-9657-A0F41B9EFCB6}" srcOrd="2" destOrd="0" parTransId="{07885E65-30E7-407D-848D-D468698D5DF4}" sibTransId="{85A1A562-63A0-45E4-9C57-AC5D5A305F2E}"/>
    <dgm:cxn modelId="{1F26DD5D-895E-499A-9F7D-4F39A45599E6}" srcId="{775E3401-F989-4F93-BB1E-F522C73D8E38}" destId="{0A4E7EB6-CB98-4C92-8C5F-0D456601F7E7}" srcOrd="1" destOrd="0" parTransId="{DE5E9D0E-7C6C-43EF-9F9D-2E91652314F7}" sibTransId="{618EA3D5-CE97-4E6E-8FD7-024EDC38DD97}"/>
    <dgm:cxn modelId="{9397AE58-5E5A-4090-B1D6-754B55708C76}" type="presOf" srcId="{B121AC17-99AF-4362-AC46-FBF2A8ADA60C}" destId="{3259B277-3BE1-41E8-B80E-11C2113E5C1C}" srcOrd="0" destOrd="0" presId="urn:microsoft.com/office/officeart/2008/layout/LinedList"/>
    <dgm:cxn modelId="{4BA93136-4568-4E74-819E-099DE890A2A8}" type="presOf" srcId="{775E3401-F989-4F93-BB1E-F522C73D8E38}" destId="{8325C937-E8BD-4C44-AAD9-C07945553F43}" srcOrd="0" destOrd="0" presId="urn:microsoft.com/office/officeart/2008/layout/LinedList"/>
    <dgm:cxn modelId="{D2144EFA-3FC0-463D-A4CB-4E5F315F9E30}" srcId="{775E3401-F989-4F93-BB1E-F522C73D8E38}" destId="{B121AC17-99AF-4362-AC46-FBF2A8ADA60C}" srcOrd="0" destOrd="0" parTransId="{34BC0C63-5303-4F27-BC25-98600543F378}" sibTransId="{FD3C44D4-F874-4F1D-B106-515372ECE71D}"/>
    <dgm:cxn modelId="{652E68E7-9D0C-48C8-88D6-FEA309E5DC40}" type="presParOf" srcId="{67A262CE-D22B-4138-8B5A-F5FB5BE718CC}" destId="{49FD2EF1-615F-496E-8A16-20FE5D7716CC}" srcOrd="0" destOrd="0" presId="urn:microsoft.com/office/officeart/2008/layout/LinedList"/>
    <dgm:cxn modelId="{CE08E760-DCC8-4EF9-AD8F-9086AF2D13A1}" type="presParOf" srcId="{67A262CE-D22B-4138-8B5A-F5FB5BE718CC}" destId="{C63FEDE9-E556-48A2-A063-7217BF3E27D2}" srcOrd="1" destOrd="0" presId="urn:microsoft.com/office/officeart/2008/layout/LinedList"/>
    <dgm:cxn modelId="{55D60218-FC61-4584-82AB-9D8246D77239}" type="presParOf" srcId="{C63FEDE9-E556-48A2-A063-7217BF3E27D2}" destId="{8325C937-E8BD-4C44-AAD9-C07945553F43}" srcOrd="0" destOrd="0" presId="urn:microsoft.com/office/officeart/2008/layout/LinedList"/>
    <dgm:cxn modelId="{3E72DEC6-DB09-4824-A7D3-29580247C7B4}" type="presParOf" srcId="{C63FEDE9-E556-48A2-A063-7217BF3E27D2}" destId="{11756121-3160-45E1-B944-1E26EF53F932}" srcOrd="1" destOrd="0" presId="urn:microsoft.com/office/officeart/2008/layout/LinedList"/>
    <dgm:cxn modelId="{1D177163-21C6-4977-B1E1-DEDBC0DFDCE7}" type="presParOf" srcId="{11756121-3160-45E1-B944-1E26EF53F932}" destId="{15B66798-55EE-401E-B393-179943D277C8}" srcOrd="0" destOrd="0" presId="urn:microsoft.com/office/officeart/2008/layout/LinedList"/>
    <dgm:cxn modelId="{0BF4160F-27F5-4CC1-82BA-B5D4D0165BF0}" type="presParOf" srcId="{11756121-3160-45E1-B944-1E26EF53F932}" destId="{B2F25702-B437-4717-BFAE-4F67F9291E7D}" srcOrd="1" destOrd="0" presId="urn:microsoft.com/office/officeart/2008/layout/LinedList"/>
    <dgm:cxn modelId="{7959F8FD-F7FD-4121-99CE-FAAA4FAB7FEC}" type="presParOf" srcId="{B2F25702-B437-4717-BFAE-4F67F9291E7D}" destId="{6970E43C-47D6-42B0-9DF9-98099BCA4770}" srcOrd="0" destOrd="0" presId="urn:microsoft.com/office/officeart/2008/layout/LinedList"/>
    <dgm:cxn modelId="{42912A8C-E41F-4E3C-A22C-BE641B822390}" type="presParOf" srcId="{B2F25702-B437-4717-BFAE-4F67F9291E7D}" destId="{3259B277-3BE1-41E8-B80E-11C2113E5C1C}" srcOrd="1" destOrd="0" presId="urn:microsoft.com/office/officeart/2008/layout/LinedList"/>
    <dgm:cxn modelId="{1724ACDB-E91C-46D5-8E02-09AE2A89B8C8}" type="presParOf" srcId="{B2F25702-B437-4717-BFAE-4F67F9291E7D}" destId="{F4B11E5D-BBBE-4335-9C09-55FE75A406D3}" srcOrd="2" destOrd="0" presId="urn:microsoft.com/office/officeart/2008/layout/LinedList"/>
    <dgm:cxn modelId="{2869F544-8AE5-48BA-B1A7-4BBF56BC3FC6}" type="presParOf" srcId="{11756121-3160-45E1-B944-1E26EF53F932}" destId="{34F03BAB-C34A-4B3A-87EA-50BF8DC46EC6}" srcOrd="2" destOrd="0" presId="urn:microsoft.com/office/officeart/2008/layout/LinedList"/>
    <dgm:cxn modelId="{EDD53400-4AC4-40A2-9EA8-5BA2D1106780}" type="presParOf" srcId="{11756121-3160-45E1-B944-1E26EF53F932}" destId="{B1585E42-2D43-4009-B338-1F6C35455D5C}" srcOrd="3" destOrd="0" presId="urn:microsoft.com/office/officeart/2008/layout/LinedList"/>
    <dgm:cxn modelId="{9B890610-D0C2-420A-8B4D-C9054451F5BA}" type="presParOf" srcId="{11756121-3160-45E1-B944-1E26EF53F932}" destId="{1737ED4E-5329-4ACA-8947-5A7A917F3C75}" srcOrd="4" destOrd="0" presId="urn:microsoft.com/office/officeart/2008/layout/LinedList"/>
    <dgm:cxn modelId="{2B52F0A2-4EF5-4275-8B26-5537B90D8230}" type="presParOf" srcId="{1737ED4E-5329-4ACA-8947-5A7A917F3C75}" destId="{003134ED-1324-4375-8333-593775733F41}" srcOrd="0" destOrd="0" presId="urn:microsoft.com/office/officeart/2008/layout/LinedList"/>
    <dgm:cxn modelId="{05C3D542-A551-497B-ACE5-09122659CF6C}" type="presParOf" srcId="{1737ED4E-5329-4ACA-8947-5A7A917F3C75}" destId="{F4A518A6-7526-4C0D-A2E9-6A0A33CF9652}" srcOrd="1" destOrd="0" presId="urn:microsoft.com/office/officeart/2008/layout/LinedList"/>
    <dgm:cxn modelId="{6487DC30-F919-494B-8A96-30F276730518}" type="presParOf" srcId="{1737ED4E-5329-4ACA-8947-5A7A917F3C75}" destId="{9629B471-33FA-4A1E-940F-F700723CB328}" srcOrd="2" destOrd="0" presId="urn:microsoft.com/office/officeart/2008/layout/LinedList"/>
    <dgm:cxn modelId="{5D42F0E9-746C-4F38-8786-147D143AF223}" type="presParOf" srcId="{11756121-3160-45E1-B944-1E26EF53F932}" destId="{BA687197-2838-4E87-9776-4DA7C767A38C}" srcOrd="5" destOrd="0" presId="urn:microsoft.com/office/officeart/2008/layout/LinedList"/>
    <dgm:cxn modelId="{F5DA0261-E88C-49DF-9102-C8E3DF57B94D}" type="presParOf" srcId="{11756121-3160-45E1-B944-1E26EF53F932}" destId="{90099100-DFEE-4EAC-A065-FE2ECE50006F}" srcOrd="6" destOrd="0" presId="urn:microsoft.com/office/officeart/2008/layout/LinedList"/>
    <dgm:cxn modelId="{74328F61-832F-4414-B3BD-40975DB328D0}" type="presParOf" srcId="{11756121-3160-45E1-B944-1E26EF53F932}" destId="{8D78ABB3-05AD-4BB9-965E-93FB0A181215}" srcOrd="7" destOrd="0" presId="urn:microsoft.com/office/officeart/2008/layout/LinedList"/>
    <dgm:cxn modelId="{2E21264A-C0A8-45A0-BCE1-C75472BFC1FC}" type="presParOf" srcId="{8D78ABB3-05AD-4BB9-965E-93FB0A181215}" destId="{534711C9-9A67-4C34-AC57-78265836062A}" srcOrd="0" destOrd="0" presId="urn:microsoft.com/office/officeart/2008/layout/LinedList"/>
    <dgm:cxn modelId="{78FBFB00-EB43-4E73-8020-7973749FE37A}" type="presParOf" srcId="{8D78ABB3-05AD-4BB9-965E-93FB0A181215}" destId="{B333D136-CDA5-4784-94E0-352F703D2837}" srcOrd="1" destOrd="0" presId="urn:microsoft.com/office/officeart/2008/layout/LinedList"/>
    <dgm:cxn modelId="{65FDAA00-4766-40D8-BBE5-AB3218D8B8C3}" type="presParOf" srcId="{8D78ABB3-05AD-4BB9-965E-93FB0A181215}" destId="{AB086B4F-2A03-4272-B008-00CD0204416E}" srcOrd="2" destOrd="0" presId="urn:microsoft.com/office/officeart/2008/layout/LinedList"/>
    <dgm:cxn modelId="{32FE274F-C1A6-4F2A-922C-6A8D9C13EA23}" type="presParOf" srcId="{11756121-3160-45E1-B944-1E26EF53F932}" destId="{E3DA5D46-02E9-48FA-B675-D12D48FAD9CA}" srcOrd="8" destOrd="0" presId="urn:microsoft.com/office/officeart/2008/layout/LinedList"/>
    <dgm:cxn modelId="{3E8FA9DB-39B0-44FE-917B-3AAA1D16EFC0}" type="presParOf" srcId="{11756121-3160-45E1-B944-1E26EF53F932}" destId="{ADF49352-6441-4EF2-B022-B2F880909E9F}" srcOrd="9"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3CE73C2-E463-4526-A61B-BD36B660B1F5}"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ru-RU"/>
        </a:p>
      </dgm:t>
    </dgm:pt>
    <dgm:pt modelId="{10E9DCB9-AA51-4A49-9891-84ADD9E4D862}">
      <dgm:prSet phldrT="[Текст]" custT="1"/>
      <dgm:spPr/>
      <dgm:t>
        <a:bodyPr/>
        <a:lstStyle/>
        <a:p>
          <a:r>
            <a:rPr lang="kk-KZ" sz="1600" dirty="0" smtClean="0"/>
            <a:t>Сот сараптамасының ғылыми теориялық негіздері: ГНЕСЕОЛОГИЯЛЫҚ: түсіндірушілік және болжамдық, білімді жүйелеу</a:t>
          </a:r>
          <a:endParaRPr lang="ru-RU" sz="1600" dirty="0"/>
        </a:p>
      </dgm:t>
    </dgm:pt>
    <dgm:pt modelId="{0C29C700-8814-4080-A625-90898B314358}" type="parTrans" cxnId="{567EFAE5-C2FD-4B9A-B7A8-CA5362135717}">
      <dgm:prSet/>
      <dgm:spPr/>
      <dgm:t>
        <a:bodyPr/>
        <a:lstStyle/>
        <a:p>
          <a:endParaRPr lang="ru-RU"/>
        </a:p>
      </dgm:t>
    </dgm:pt>
    <dgm:pt modelId="{29DED1A2-0325-4331-963D-1A36CC8490D6}" type="sibTrans" cxnId="{567EFAE5-C2FD-4B9A-B7A8-CA5362135717}">
      <dgm:prSet/>
      <dgm:spPr/>
      <dgm:t>
        <a:bodyPr/>
        <a:lstStyle/>
        <a:p>
          <a:endParaRPr lang="ru-RU"/>
        </a:p>
      </dgm:t>
    </dgm:pt>
    <dgm:pt modelId="{7DB416BD-8365-454C-89A5-7C552E6F4CD1}">
      <dgm:prSet phldrT="[Текст]"/>
      <dgm:spPr/>
      <dgm:t>
        <a:bodyPr/>
        <a:lstStyle/>
        <a:p>
          <a:r>
            <a:rPr lang="kk-KZ" dirty="0" smtClean="0"/>
            <a:t>Сот сараптамасының әдістемелік негіздері</a:t>
          </a:r>
          <a:endParaRPr lang="ru-RU" dirty="0"/>
        </a:p>
      </dgm:t>
    </dgm:pt>
    <dgm:pt modelId="{F4749B7A-1607-43A2-90E0-210F45ECC272}" type="parTrans" cxnId="{5B41E904-9A7C-4839-8393-CEC1F2582EC6}">
      <dgm:prSet/>
      <dgm:spPr/>
      <dgm:t>
        <a:bodyPr/>
        <a:lstStyle/>
        <a:p>
          <a:endParaRPr lang="ru-RU"/>
        </a:p>
      </dgm:t>
    </dgm:pt>
    <dgm:pt modelId="{E48D8AA9-FEBA-4630-B996-E4B047924B99}" type="sibTrans" cxnId="{5B41E904-9A7C-4839-8393-CEC1F2582EC6}">
      <dgm:prSet/>
      <dgm:spPr/>
      <dgm:t>
        <a:bodyPr/>
        <a:lstStyle/>
        <a:p>
          <a:endParaRPr lang="ru-RU"/>
        </a:p>
      </dgm:t>
    </dgm:pt>
    <dgm:pt modelId="{9C9DA4C7-FD37-4826-ABA1-7BD5AA4A009C}">
      <dgm:prSet phldrT="[Текст]"/>
      <dgm:spPr/>
      <dgm:t>
        <a:bodyPr/>
        <a:lstStyle/>
        <a:p>
          <a:r>
            <a:rPr lang="kk-KZ" dirty="0" smtClean="0"/>
            <a:t>Сот сараптамасының тәжірибелік негіздері</a:t>
          </a:r>
          <a:endParaRPr lang="ru-RU" dirty="0"/>
        </a:p>
      </dgm:t>
    </dgm:pt>
    <dgm:pt modelId="{F755CA39-A933-4563-B930-ACB491B43679}" type="parTrans" cxnId="{2968D2BF-764A-49B5-B39F-34BA9140F9B3}">
      <dgm:prSet/>
      <dgm:spPr/>
      <dgm:t>
        <a:bodyPr/>
        <a:lstStyle/>
        <a:p>
          <a:endParaRPr lang="ru-RU"/>
        </a:p>
      </dgm:t>
    </dgm:pt>
    <dgm:pt modelId="{E07EC091-6197-4B3F-B33D-297277866BEF}" type="sibTrans" cxnId="{2968D2BF-764A-49B5-B39F-34BA9140F9B3}">
      <dgm:prSet/>
      <dgm:spPr/>
      <dgm:t>
        <a:bodyPr/>
        <a:lstStyle/>
        <a:p>
          <a:endParaRPr lang="ru-RU"/>
        </a:p>
      </dgm:t>
    </dgm:pt>
    <dgm:pt modelId="{CF809EE8-03DB-4636-B63C-190FC9FE26B6}" type="pres">
      <dgm:prSet presAssocID="{E3CE73C2-E463-4526-A61B-BD36B660B1F5}" presName="linear" presStyleCnt="0">
        <dgm:presLayoutVars>
          <dgm:dir/>
          <dgm:animLvl val="lvl"/>
          <dgm:resizeHandles val="exact"/>
        </dgm:presLayoutVars>
      </dgm:prSet>
      <dgm:spPr/>
      <dgm:t>
        <a:bodyPr/>
        <a:lstStyle/>
        <a:p>
          <a:endParaRPr lang="ru-RU"/>
        </a:p>
      </dgm:t>
    </dgm:pt>
    <dgm:pt modelId="{9766F0E2-DDDC-4115-98BF-8D218402924D}" type="pres">
      <dgm:prSet presAssocID="{10E9DCB9-AA51-4A49-9891-84ADD9E4D862}" presName="parentLin" presStyleCnt="0"/>
      <dgm:spPr/>
    </dgm:pt>
    <dgm:pt modelId="{3A450988-37D9-4E2A-AC10-2761C54E5520}" type="pres">
      <dgm:prSet presAssocID="{10E9DCB9-AA51-4A49-9891-84ADD9E4D862}" presName="parentLeftMargin" presStyleLbl="node1" presStyleIdx="0" presStyleCnt="3"/>
      <dgm:spPr/>
      <dgm:t>
        <a:bodyPr/>
        <a:lstStyle/>
        <a:p>
          <a:endParaRPr lang="ru-RU"/>
        </a:p>
      </dgm:t>
    </dgm:pt>
    <dgm:pt modelId="{57725361-F880-49A6-A6C5-08339DAD9C6B}" type="pres">
      <dgm:prSet presAssocID="{10E9DCB9-AA51-4A49-9891-84ADD9E4D862}" presName="parentText" presStyleLbl="node1" presStyleIdx="0" presStyleCnt="3" custScaleY="221207" custLinFactNeighborY="31171">
        <dgm:presLayoutVars>
          <dgm:chMax val="0"/>
          <dgm:bulletEnabled val="1"/>
        </dgm:presLayoutVars>
      </dgm:prSet>
      <dgm:spPr/>
      <dgm:t>
        <a:bodyPr/>
        <a:lstStyle/>
        <a:p>
          <a:endParaRPr lang="ru-RU"/>
        </a:p>
      </dgm:t>
    </dgm:pt>
    <dgm:pt modelId="{26E35BDB-6D4C-499A-A1A6-0E3CF4A76266}" type="pres">
      <dgm:prSet presAssocID="{10E9DCB9-AA51-4A49-9891-84ADD9E4D862}" presName="negativeSpace" presStyleCnt="0"/>
      <dgm:spPr/>
    </dgm:pt>
    <dgm:pt modelId="{0EB623D1-DBB2-4253-B4BD-B5B8A9232B7D}" type="pres">
      <dgm:prSet presAssocID="{10E9DCB9-AA51-4A49-9891-84ADD9E4D862}" presName="childText" presStyleLbl="conFgAcc1" presStyleIdx="0" presStyleCnt="3">
        <dgm:presLayoutVars>
          <dgm:bulletEnabled val="1"/>
        </dgm:presLayoutVars>
      </dgm:prSet>
      <dgm:spPr/>
    </dgm:pt>
    <dgm:pt modelId="{4266FB63-BA36-4D4C-83A3-29FEA86CC9BC}" type="pres">
      <dgm:prSet presAssocID="{29DED1A2-0325-4331-963D-1A36CC8490D6}" presName="spaceBetweenRectangles" presStyleCnt="0"/>
      <dgm:spPr/>
    </dgm:pt>
    <dgm:pt modelId="{DDF16A93-B885-4136-AD23-3170CD78BD17}" type="pres">
      <dgm:prSet presAssocID="{7DB416BD-8365-454C-89A5-7C552E6F4CD1}" presName="parentLin" presStyleCnt="0"/>
      <dgm:spPr/>
    </dgm:pt>
    <dgm:pt modelId="{B4277768-D062-431D-8F25-B537936DE826}" type="pres">
      <dgm:prSet presAssocID="{7DB416BD-8365-454C-89A5-7C552E6F4CD1}" presName="parentLeftMargin" presStyleLbl="node1" presStyleIdx="0" presStyleCnt="3"/>
      <dgm:spPr/>
      <dgm:t>
        <a:bodyPr/>
        <a:lstStyle/>
        <a:p>
          <a:endParaRPr lang="ru-RU"/>
        </a:p>
      </dgm:t>
    </dgm:pt>
    <dgm:pt modelId="{DF0C5746-FDE6-48BF-831B-B3171B10A932}" type="pres">
      <dgm:prSet presAssocID="{7DB416BD-8365-454C-89A5-7C552E6F4CD1}" presName="parentText" presStyleLbl="node1" presStyleIdx="1" presStyleCnt="3">
        <dgm:presLayoutVars>
          <dgm:chMax val="0"/>
          <dgm:bulletEnabled val="1"/>
        </dgm:presLayoutVars>
      </dgm:prSet>
      <dgm:spPr/>
      <dgm:t>
        <a:bodyPr/>
        <a:lstStyle/>
        <a:p>
          <a:endParaRPr lang="ru-RU"/>
        </a:p>
      </dgm:t>
    </dgm:pt>
    <dgm:pt modelId="{06C3B3D5-0A02-4180-A8E9-010C7DA0ADAA}" type="pres">
      <dgm:prSet presAssocID="{7DB416BD-8365-454C-89A5-7C552E6F4CD1}" presName="negativeSpace" presStyleCnt="0"/>
      <dgm:spPr/>
    </dgm:pt>
    <dgm:pt modelId="{3B4B6677-635D-4A12-8743-93FA64609618}" type="pres">
      <dgm:prSet presAssocID="{7DB416BD-8365-454C-89A5-7C552E6F4CD1}" presName="childText" presStyleLbl="conFgAcc1" presStyleIdx="1" presStyleCnt="3">
        <dgm:presLayoutVars>
          <dgm:bulletEnabled val="1"/>
        </dgm:presLayoutVars>
      </dgm:prSet>
      <dgm:spPr/>
    </dgm:pt>
    <dgm:pt modelId="{52D6B85B-EEA7-4C47-9EC2-CE576B8BA5A0}" type="pres">
      <dgm:prSet presAssocID="{E48D8AA9-FEBA-4630-B996-E4B047924B99}" presName="spaceBetweenRectangles" presStyleCnt="0"/>
      <dgm:spPr/>
    </dgm:pt>
    <dgm:pt modelId="{2E2EBDDB-6E0E-4F2E-9319-CE9452EC4796}" type="pres">
      <dgm:prSet presAssocID="{9C9DA4C7-FD37-4826-ABA1-7BD5AA4A009C}" presName="parentLin" presStyleCnt="0"/>
      <dgm:spPr/>
    </dgm:pt>
    <dgm:pt modelId="{BF34209E-E572-4D9E-A141-8FAB50CF69A5}" type="pres">
      <dgm:prSet presAssocID="{9C9DA4C7-FD37-4826-ABA1-7BD5AA4A009C}" presName="parentLeftMargin" presStyleLbl="node1" presStyleIdx="1" presStyleCnt="3"/>
      <dgm:spPr/>
      <dgm:t>
        <a:bodyPr/>
        <a:lstStyle/>
        <a:p>
          <a:endParaRPr lang="ru-RU"/>
        </a:p>
      </dgm:t>
    </dgm:pt>
    <dgm:pt modelId="{73CCAD32-16B2-492B-B44A-F274B83ADEE3}" type="pres">
      <dgm:prSet presAssocID="{9C9DA4C7-FD37-4826-ABA1-7BD5AA4A009C}" presName="parentText" presStyleLbl="node1" presStyleIdx="2" presStyleCnt="3">
        <dgm:presLayoutVars>
          <dgm:chMax val="0"/>
          <dgm:bulletEnabled val="1"/>
        </dgm:presLayoutVars>
      </dgm:prSet>
      <dgm:spPr/>
      <dgm:t>
        <a:bodyPr/>
        <a:lstStyle/>
        <a:p>
          <a:endParaRPr lang="ru-RU"/>
        </a:p>
      </dgm:t>
    </dgm:pt>
    <dgm:pt modelId="{48E0C213-3038-4F39-9D87-C6A2A696C90B}" type="pres">
      <dgm:prSet presAssocID="{9C9DA4C7-FD37-4826-ABA1-7BD5AA4A009C}" presName="negativeSpace" presStyleCnt="0"/>
      <dgm:spPr/>
    </dgm:pt>
    <dgm:pt modelId="{45BDC2C6-2313-4A4A-BD0B-7090F329E234}" type="pres">
      <dgm:prSet presAssocID="{9C9DA4C7-FD37-4826-ABA1-7BD5AA4A009C}" presName="childText" presStyleLbl="conFgAcc1" presStyleIdx="2" presStyleCnt="3">
        <dgm:presLayoutVars>
          <dgm:bulletEnabled val="1"/>
        </dgm:presLayoutVars>
      </dgm:prSet>
      <dgm:spPr/>
    </dgm:pt>
  </dgm:ptLst>
  <dgm:cxnLst>
    <dgm:cxn modelId="{59284CBC-E70B-48C7-A123-B8357A8748AF}" type="presOf" srcId="{7DB416BD-8365-454C-89A5-7C552E6F4CD1}" destId="{DF0C5746-FDE6-48BF-831B-B3171B10A932}" srcOrd="1" destOrd="0" presId="urn:microsoft.com/office/officeart/2005/8/layout/list1"/>
    <dgm:cxn modelId="{699DDA30-53EB-4C4D-84B5-EB333F57C694}" type="presOf" srcId="{E3CE73C2-E463-4526-A61B-BD36B660B1F5}" destId="{CF809EE8-03DB-4636-B63C-190FC9FE26B6}" srcOrd="0" destOrd="0" presId="urn:microsoft.com/office/officeart/2005/8/layout/list1"/>
    <dgm:cxn modelId="{48E38D09-E96F-4BC5-82C2-B4BE3949E6A3}" type="presOf" srcId="{9C9DA4C7-FD37-4826-ABA1-7BD5AA4A009C}" destId="{73CCAD32-16B2-492B-B44A-F274B83ADEE3}" srcOrd="1" destOrd="0" presId="urn:microsoft.com/office/officeart/2005/8/layout/list1"/>
    <dgm:cxn modelId="{5B41E904-9A7C-4839-8393-CEC1F2582EC6}" srcId="{E3CE73C2-E463-4526-A61B-BD36B660B1F5}" destId="{7DB416BD-8365-454C-89A5-7C552E6F4CD1}" srcOrd="1" destOrd="0" parTransId="{F4749B7A-1607-43A2-90E0-210F45ECC272}" sibTransId="{E48D8AA9-FEBA-4630-B996-E4B047924B99}"/>
    <dgm:cxn modelId="{478F6F95-411D-45B9-8414-1DA2AA4027D1}" type="presOf" srcId="{9C9DA4C7-FD37-4826-ABA1-7BD5AA4A009C}" destId="{BF34209E-E572-4D9E-A141-8FAB50CF69A5}" srcOrd="0" destOrd="0" presId="urn:microsoft.com/office/officeart/2005/8/layout/list1"/>
    <dgm:cxn modelId="{567EFAE5-C2FD-4B9A-B7A8-CA5362135717}" srcId="{E3CE73C2-E463-4526-A61B-BD36B660B1F5}" destId="{10E9DCB9-AA51-4A49-9891-84ADD9E4D862}" srcOrd="0" destOrd="0" parTransId="{0C29C700-8814-4080-A625-90898B314358}" sibTransId="{29DED1A2-0325-4331-963D-1A36CC8490D6}"/>
    <dgm:cxn modelId="{922C4C2D-5C92-4682-9B86-0E6FB21AFB2B}" type="presOf" srcId="{10E9DCB9-AA51-4A49-9891-84ADD9E4D862}" destId="{57725361-F880-49A6-A6C5-08339DAD9C6B}" srcOrd="1" destOrd="0" presId="urn:microsoft.com/office/officeart/2005/8/layout/list1"/>
    <dgm:cxn modelId="{FB59246D-FDC1-4C69-A316-5DCEF3BA3CA4}" type="presOf" srcId="{7DB416BD-8365-454C-89A5-7C552E6F4CD1}" destId="{B4277768-D062-431D-8F25-B537936DE826}" srcOrd="0" destOrd="0" presId="urn:microsoft.com/office/officeart/2005/8/layout/list1"/>
    <dgm:cxn modelId="{2F6C3851-67A6-4F1D-B8A0-22CA23B6765A}" type="presOf" srcId="{10E9DCB9-AA51-4A49-9891-84ADD9E4D862}" destId="{3A450988-37D9-4E2A-AC10-2761C54E5520}" srcOrd="0" destOrd="0" presId="urn:microsoft.com/office/officeart/2005/8/layout/list1"/>
    <dgm:cxn modelId="{2968D2BF-764A-49B5-B39F-34BA9140F9B3}" srcId="{E3CE73C2-E463-4526-A61B-BD36B660B1F5}" destId="{9C9DA4C7-FD37-4826-ABA1-7BD5AA4A009C}" srcOrd="2" destOrd="0" parTransId="{F755CA39-A933-4563-B930-ACB491B43679}" sibTransId="{E07EC091-6197-4B3F-B33D-297277866BEF}"/>
    <dgm:cxn modelId="{FD22DDC3-F75B-4A78-A4E5-D224B55AF70A}" type="presParOf" srcId="{CF809EE8-03DB-4636-B63C-190FC9FE26B6}" destId="{9766F0E2-DDDC-4115-98BF-8D218402924D}" srcOrd="0" destOrd="0" presId="urn:microsoft.com/office/officeart/2005/8/layout/list1"/>
    <dgm:cxn modelId="{20DF87FD-16CD-4A0A-B31F-BFC1C94DC79E}" type="presParOf" srcId="{9766F0E2-DDDC-4115-98BF-8D218402924D}" destId="{3A450988-37D9-4E2A-AC10-2761C54E5520}" srcOrd="0" destOrd="0" presId="urn:microsoft.com/office/officeart/2005/8/layout/list1"/>
    <dgm:cxn modelId="{CC06CB1D-A1F4-4AAC-BEA7-DBB2FF3AA286}" type="presParOf" srcId="{9766F0E2-DDDC-4115-98BF-8D218402924D}" destId="{57725361-F880-49A6-A6C5-08339DAD9C6B}" srcOrd="1" destOrd="0" presId="urn:microsoft.com/office/officeart/2005/8/layout/list1"/>
    <dgm:cxn modelId="{7FAC19B7-7068-4793-ADBD-F20B774E57E4}" type="presParOf" srcId="{CF809EE8-03DB-4636-B63C-190FC9FE26B6}" destId="{26E35BDB-6D4C-499A-A1A6-0E3CF4A76266}" srcOrd="1" destOrd="0" presId="urn:microsoft.com/office/officeart/2005/8/layout/list1"/>
    <dgm:cxn modelId="{2610DCA7-EA53-4708-BCEC-D17843F67698}" type="presParOf" srcId="{CF809EE8-03DB-4636-B63C-190FC9FE26B6}" destId="{0EB623D1-DBB2-4253-B4BD-B5B8A9232B7D}" srcOrd="2" destOrd="0" presId="urn:microsoft.com/office/officeart/2005/8/layout/list1"/>
    <dgm:cxn modelId="{864D8DB8-B274-4ED7-B7F5-8E230A3769F7}" type="presParOf" srcId="{CF809EE8-03DB-4636-B63C-190FC9FE26B6}" destId="{4266FB63-BA36-4D4C-83A3-29FEA86CC9BC}" srcOrd="3" destOrd="0" presId="urn:microsoft.com/office/officeart/2005/8/layout/list1"/>
    <dgm:cxn modelId="{40E82022-D44A-47A6-910D-1AE57EF67005}" type="presParOf" srcId="{CF809EE8-03DB-4636-B63C-190FC9FE26B6}" destId="{DDF16A93-B885-4136-AD23-3170CD78BD17}" srcOrd="4" destOrd="0" presId="urn:microsoft.com/office/officeart/2005/8/layout/list1"/>
    <dgm:cxn modelId="{AD18D4AC-96D2-4643-A641-092A90D2E201}" type="presParOf" srcId="{DDF16A93-B885-4136-AD23-3170CD78BD17}" destId="{B4277768-D062-431D-8F25-B537936DE826}" srcOrd="0" destOrd="0" presId="urn:microsoft.com/office/officeart/2005/8/layout/list1"/>
    <dgm:cxn modelId="{1194627A-AF49-424B-AE1A-20C639499015}" type="presParOf" srcId="{DDF16A93-B885-4136-AD23-3170CD78BD17}" destId="{DF0C5746-FDE6-48BF-831B-B3171B10A932}" srcOrd="1" destOrd="0" presId="urn:microsoft.com/office/officeart/2005/8/layout/list1"/>
    <dgm:cxn modelId="{72BFB891-58B8-4081-A9DF-56674F890490}" type="presParOf" srcId="{CF809EE8-03DB-4636-B63C-190FC9FE26B6}" destId="{06C3B3D5-0A02-4180-A8E9-010C7DA0ADAA}" srcOrd="5" destOrd="0" presId="urn:microsoft.com/office/officeart/2005/8/layout/list1"/>
    <dgm:cxn modelId="{CA3B455C-4E22-4433-9362-563A59CE119E}" type="presParOf" srcId="{CF809EE8-03DB-4636-B63C-190FC9FE26B6}" destId="{3B4B6677-635D-4A12-8743-93FA64609618}" srcOrd="6" destOrd="0" presId="urn:microsoft.com/office/officeart/2005/8/layout/list1"/>
    <dgm:cxn modelId="{47F697AB-56B3-4F29-A894-DCF87F847C2F}" type="presParOf" srcId="{CF809EE8-03DB-4636-B63C-190FC9FE26B6}" destId="{52D6B85B-EEA7-4C47-9EC2-CE576B8BA5A0}" srcOrd="7" destOrd="0" presId="urn:microsoft.com/office/officeart/2005/8/layout/list1"/>
    <dgm:cxn modelId="{34819A83-1CB4-43BD-8CE7-DE5825C60D2B}" type="presParOf" srcId="{CF809EE8-03DB-4636-B63C-190FC9FE26B6}" destId="{2E2EBDDB-6E0E-4F2E-9319-CE9452EC4796}" srcOrd="8" destOrd="0" presId="urn:microsoft.com/office/officeart/2005/8/layout/list1"/>
    <dgm:cxn modelId="{0C7D00F4-3F87-4BE4-A27F-E9B0F77D0CB8}" type="presParOf" srcId="{2E2EBDDB-6E0E-4F2E-9319-CE9452EC4796}" destId="{BF34209E-E572-4D9E-A141-8FAB50CF69A5}" srcOrd="0" destOrd="0" presId="urn:microsoft.com/office/officeart/2005/8/layout/list1"/>
    <dgm:cxn modelId="{4527CC69-3BF3-4D19-85F9-9008AA0DF5CD}" type="presParOf" srcId="{2E2EBDDB-6E0E-4F2E-9319-CE9452EC4796}" destId="{73CCAD32-16B2-492B-B44A-F274B83ADEE3}" srcOrd="1" destOrd="0" presId="urn:microsoft.com/office/officeart/2005/8/layout/list1"/>
    <dgm:cxn modelId="{5E2D06E0-3E56-407D-A73E-67B4137E263E}" type="presParOf" srcId="{CF809EE8-03DB-4636-B63C-190FC9FE26B6}" destId="{48E0C213-3038-4F39-9D87-C6A2A696C90B}" srcOrd="9" destOrd="0" presId="urn:microsoft.com/office/officeart/2005/8/layout/list1"/>
    <dgm:cxn modelId="{6A324465-86E3-4268-BBDA-5159755C131F}" type="presParOf" srcId="{CF809EE8-03DB-4636-B63C-190FC9FE26B6}" destId="{45BDC2C6-2313-4A4A-BD0B-7090F329E234}"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D9534C4-9A8D-4B5C-A673-95BDEB571988}" type="doc">
      <dgm:prSet loTypeId="urn:microsoft.com/office/officeart/2005/8/layout/radial6" loCatId="relationship" qsTypeId="urn:microsoft.com/office/officeart/2005/8/quickstyle/simple1" qsCatId="simple" csTypeId="urn:microsoft.com/office/officeart/2005/8/colors/accent1_2" csCatId="accent1" phldr="1"/>
      <dgm:spPr/>
      <dgm:t>
        <a:bodyPr/>
        <a:lstStyle/>
        <a:p>
          <a:endParaRPr lang="ru-RU"/>
        </a:p>
      </dgm:t>
    </dgm:pt>
    <dgm:pt modelId="{65FFBF72-2D6A-43DA-B489-641078E6D6F6}">
      <dgm:prSet phldrT="[Текст]"/>
      <dgm:spPr/>
      <dgm:t>
        <a:bodyPr/>
        <a:lstStyle/>
        <a:p>
          <a:r>
            <a:rPr lang="kk-KZ" b="1" dirty="0" smtClean="0"/>
            <a:t>Сот сараптамасын құқықтық реттеудің жалпы қағидалары</a:t>
          </a:r>
          <a:endParaRPr lang="ru-RU" dirty="0"/>
        </a:p>
      </dgm:t>
    </dgm:pt>
    <dgm:pt modelId="{B4DA75D2-F8E5-4F3A-94DE-C7CBF493917A}" type="parTrans" cxnId="{70CB4B3F-197A-420A-BEF2-239B94DAE1A7}">
      <dgm:prSet/>
      <dgm:spPr/>
      <dgm:t>
        <a:bodyPr/>
        <a:lstStyle/>
        <a:p>
          <a:endParaRPr lang="ru-RU"/>
        </a:p>
      </dgm:t>
    </dgm:pt>
    <dgm:pt modelId="{41761021-43C2-4992-9EC1-C23E74B2E43B}" type="sibTrans" cxnId="{70CB4B3F-197A-420A-BEF2-239B94DAE1A7}">
      <dgm:prSet/>
      <dgm:spPr/>
      <dgm:t>
        <a:bodyPr/>
        <a:lstStyle/>
        <a:p>
          <a:endParaRPr lang="ru-RU"/>
        </a:p>
      </dgm:t>
    </dgm:pt>
    <dgm:pt modelId="{170B074C-F122-4895-8C31-6238EF07ABF5}">
      <dgm:prSet phldrT="[Текст]" custT="1"/>
      <dgm:spPr/>
      <dgm:t>
        <a:bodyPr/>
        <a:lstStyle/>
        <a:p>
          <a:r>
            <a:rPr lang="kk-KZ" sz="1600" dirty="0" smtClean="0"/>
            <a:t>СС. – сот өндірісіндегі арнайы білімнің институты ретінде</a:t>
          </a:r>
          <a:endParaRPr lang="ru-RU" sz="1600" dirty="0"/>
        </a:p>
      </dgm:t>
    </dgm:pt>
    <dgm:pt modelId="{57540DF4-1310-4004-A408-BB2C6B5FABC5}" type="parTrans" cxnId="{13B8676A-C8DE-42D1-80E9-8E3DDD531499}">
      <dgm:prSet/>
      <dgm:spPr/>
      <dgm:t>
        <a:bodyPr/>
        <a:lstStyle/>
        <a:p>
          <a:endParaRPr lang="ru-RU"/>
        </a:p>
      </dgm:t>
    </dgm:pt>
    <dgm:pt modelId="{147EE8D1-7FBF-4CF2-B777-B1F2BFB810BF}" type="sibTrans" cxnId="{13B8676A-C8DE-42D1-80E9-8E3DDD531499}">
      <dgm:prSet/>
      <dgm:spPr/>
      <dgm:t>
        <a:bodyPr/>
        <a:lstStyle/>
        <a:p>
          <a:endParaRPr lang="ru-RU"/>
        </a:p>
      </dgm:t>
    </dgm:pt>
    <dgm:pt modelId="{1C78D36D-52FC-44E4-8E6A-7D3024310C47}">
      <dgm:prSet phldrT="[Текст]" custT="1"/>
      <dgm:spPr/>
      <dgm:t>
        <a:bodyPr/>
        <a:lstStyle/>
        <a:p>
          <a:r>
            <a:rPr lang="kk-KZ" sz="1600" dirty="0" smtClean="0"/>
            <a:t>Сот сараптамасын құқықтық реттеудің негіздері</a:t>
          </a:r>
          <a:endParaRPr lang="ru-RU" sz="1600" dirty="0"/>
        </a:p>
      </dgm:t>
    </dgm:pt>
    <dgm:pt modelId="{9A3EAB9D-5007-48F0-B635-8FE58EF12249}" type="parTrans" cxnId="{90D18548-D858-459C-9CDB-33A0B90735FE}">
      <dgm:prSet/>
      <dgm:spPr/>
      <dgm:t>
        <a:bodyPr/>
        <a:lstStyle/>
        <a:p>
          <a:endParaRPr lang="ru-RU"/>
        </a:p>
      </dgm:t>
    </dgm:pt>
    <dgm:pt modelId="{76175D9D-2B31-4402-A1FC-A25875633486}" type="sibTrans" cxnId="{90D18548-D858-459C-9CDB-33A0B90735FE}">
      <dgm:prSet/>
      <dgm:spPr/>
      <dgm:t>
        <a:bodyPr/>
        <a:lstStyle/>
        <a:p>
          <a:endParaRPr lang="ru-RU"/>
        </a:p>
      </dgm:t>
    </dgm:pt>
    <dgm:pt modelId="{BB010BF1-3420-4619-A4C8-B23CFD042227}">
      <dgm:prSet phldrT="[Текст]" custT="1"/>
      <dgm:spPr/>
      <dgm:t>
        <a:bodyPr/>
        <a:lstStyle/>
        <a:p>
          <a:r>
            <a:rPr lang="kk-KZ" sz="1600" dirty="0" smtClean="0"/>
            <a:t>Сот сарапшысының қорытындысы – процессуалды дәлелдеу жүйесіндегі маңызды құжат</a:t>
          </a:r>
          <a:endParaRPr lang="ru-RU" sz="1600" dirty="0"/>
        </a:p>
      </dgm:t>
    </dgm:pt>
    <dgm:pt modelId="{87D34004-914B-465D-9EB3-EF5FD90A2979}" type="parTrans" cxnId="{E2EB0201-10E6-45DE-9CAD-76B1DA36E7A5}">
      <dgm:prSet/>
      <dgm:spPr/>
      <dgm:t>
        <a:bodyPr/>
        <a:lstStyle/>
        <a:p>
          <a:endParaRPr lang="ru-RU"/>
        </a:p>
      </dgm:t>
    </dgm:pt>
    <dgm:pt modelId="{1446620F-37D2-417E-8128-20BE0D8DD4E4}" type="sibTrans" cxnId="{E2EB0201-10E6-45DE-9CAD-76B1DA36E7A5}">
      <dgm:prSet/>
      <dgm:spPr/>
      <dgm:t>
        <a:bodyPr/>
        <a:lstStyle/>
        <a:p>
          <a:endParaRPr lang="ru-RU"/>
        </a:p>
      </dgm:t>
    </dgm:pt>
    <dgm:pt modelId="{98C3DBF7-E961-4866-9C56-02C9452205E0}" type="pres">
      <dgm:prSet presAssocID="{9D9534C4-9A8D-4B5C-A673-95BDEB571988}" presName="Name0" presStyleCnt="0">
        <dgm:presLayoutVars>
          <dgm:chMax val="1"/>
          <dgm:dir/>
          <dgm:animLvl val="ctr"/>
          <dgm:resizeHandles val="exact"/>
        </dgm:presLayoutVars>
      </dgm:prSet>
      <dgm:spPr/>
      <dgm:t>
        <a:bodyPr/>
        <a:lstStyle/>
        <a:p>
          <a:endParaRPr lang="ru-RU"/>
        </a:p>
      </dgm:t>
    </dgm:pt>
    <dgm:pt modelId="{E9758C53-F45B-4AFD-A998-4EACA745478A}" type="pres">
      <dgm:prSet presAssocID="{65FFBF72-2D6A-43DA-B489-641078E6D6F6}" presName="centerShape" presStyleLbl="node0" presStyleIdx="0" presStyleCnt="1"/>
      <dgm:spPr/>
      <dgm:t>
        <a:bodyPr/>
        <a:lstStyle/>
        <a:p>
          <a:endParaRPr lang="ru-RU"/>
        </a:p>
      </dgm:t>
    </dgm:pt>
    <dgm:pt modelId="{03B4FC7C-8BEE-4D76-9D54-BB5384FD3A6B}" type="pres">
      <dgm:prSet presAssocID="{170B074C-F122-4895-8C31-6238EF07ABF5}" presName="node" presStyleLbl="node1" presStyleIdx="0" presStyleCnt="3" custScaleX="157016" custScaleY="125825" custRadScaleRad="95828" custRadScaleInc="4487">
        <dgm:presLayoutVars>
          <dgm:bulletEnabled val="1"/>
        </dgm:presLayoutVars>
      </dgm:prSet>
      <dgm:spPr/>
      <dgm:t>
        <a:bodyPr/>
        <a:lstStyle/>
        <a:p>
          <a:endParaRPr lang="ru-RU"/>
        </a:p>
      </dgm:t>
    </dgm:pt>
    <dgm:pt modelId="{4678BA98-E223-461E-9D68-83D6930FCB28}" type="pres">
      <dgm:prSet presAssocID="{170B074C-F122-4895-8C31-6238EF07ABF5}" presName="dummy" presStyleCnt="0"/>
      <dgm:spPr/>
    </dgm:pt>
    <dgm:pt modelId="{81D9ED94-7DC7-4D1A-B639-6CAE88EC6A02}" type="pres">
      <dgm:prSet presAssocID="{147EE8D1-7FBF-4CF2-B777-B1F2BFB810BF}" presName="sibTrans" presStyleLbl="sibTrans2D1" presStyleIdx="0" presStyleCnt="3"/>
      <dgm:spPr/>
      <dgm:t>
        <a:bodyPr/>
        <a:lstStyle/>
        <a:p>
          <a:endParaRPr lang="ru-RU"/>
        </a:p>
      </dgm:t>
    </dgm:pt>
    <dgm:pt modelId="{2CC4671E-9B4C-48FF-B684-47D038B56BFA}" type="pres">
      <dgm:prSet presAssocID="{1C78D36D-52FC-44E4-8E6A-7D3024310C47}" presName="node" presStyleLbl="node1" presStyleIdx="1" presStyleCnt="3" custScaleX="175270" custScaleY="114558">
        <dgm:presLayoutVars>
          <dgm:bulletEnabled val="1"/>
        </dgm:presLayoutVars>
      </dgm:prSet>
      <dgm:spPr/>
      <dgm:t>
        <a:bodyPr/>
        <a:lstStyle/>
        <a:p>
          <a:endParaRPr lang="ru-RU"/>
        </a:p>
      </dgm:t>
    </dgm:pt>
    <dgm:pt modelId="{0926AF89-924E-4802-8FF6-E877EFC3DF14}" type="pres">
      <dgm:prSet presAssocID="{1C78D36D-52FC-44E4-8E6A-7D3024310C47}" presName="dummy" presStyleCnt="0"/>
      <dgm:spPr/>
    </dgm:pt>
    <dgm:pt modelId="{DE7021C5-7E53-4FDC-B8E2-42813A83E7C5}" type="pres">
      <dgm:prSet presAssocID="{76175D9D-2B31-4402-A1FC-A25875633486}" presName="sibTrans" presStyleLbl="sibTrans2D1" presStyleIdx="1" presStyleCnt="3"/>
      <dgm:spPr/>
      <dgm:t>
        <a:bodyPr/>
        <a:lstStyle/>
        <a:p>
          <a:endParaRPr lang="ru-RU"/>
        </a:p>
      </dgm:t>
    </dgm:pt>
    <dgm:pt modelId="{CEBAC060-B60E-4C67-96FC-D0EE442C3510}" type="pres">
      <dgm:prSet presAssocID="{BB010BF1-3420-4619-A4C8-B23CFD042227}" presName="node" presStyleLbl="node1" presStyleIdx="2" presStyleCnt="3" custScaleX="169466" custScaleY="131499">
        <dgm:presLayoutVars>
          <dgm:bulletEnabled val="1"/>
        </dgm:presLayoutVars>
      </dgm:prSet>
      <dgm:spPr/>
      <dgm:t>
        <a:bodyPr/>
        <a:lstStyle/>
        <a:p>
          <a:endParaRPr lang="ru-RU"/>
        </a:p>
      </dgm:t>
    </dgm:pt>
    <dgm:pt modelId="{12B7C81B-455D-41FA-8E3F-80C96C1F58E0}" type="pres">
      <dgm:prSet presAssocID="{BB010BF1-3420-4619-A4C8-B23CFD042227}" presName="dummy" presStyleCnt="0"/>
      <dgm:spPr/>
    </dgm:pt>
    <dgm:pt modelId="{4C5F8CFB-A115-4567-B108-4EC013AAFA86}" type="pres">
      <dgm:prSet presAssocID="{1446620F-37D2-417E-8128-20BE0D8DD4E4}" presName="sibTrans" presStyleLbl="sibTrans2D1" presStyleIdx="2" presStyleCnt="3"/>
      <dgm:spPr/>
      <dgm:t>
        <a:bodyPr/>
        <a:lstStyle/>
        <a:p>
          <a:endParaRPr lang="ru-RU"/>
        </a:p>
      </dgm:t>
    </dgm:pt>
  </dgm:ptLst>
  <dgm:cxnLst>
    <dgm:cxn modelId="{90D18548-D858-459C-9CDB-33A0B90735FE}" srcId="{65FFBF72-2D6A-43DA-B489-641078E6D6F6}" destId="{1C78D36D-52FC-44E4-8E6A-7D3024310C47}" srcOrd="1" destOrd="0" parTransId="{9A3EAB9D-5007-48F0-B635-8FE58EF12249}" sibTransId="{76175D9D-2B31-4402-A1FC-A25875633486}"/>
    <dgm:cxn modelId="{445EDCE9-2325-4D29-91F3-A309E1E71A87}" type="presOf" srcId="{170B074C-F122-4895-8C31-6238EF07ABF5}" destId="{03B4FC7C-8BEE-4D76-9D54-BB5384FD3A6B}" srcOrd="0" destOrd="0" presId="urn:microsoft.com/office/officeart/2005/8/layout/radial6"/>
    <dgm:cxn modelId="{E2EB0201-10E6-45DE-9CAD-76B1DA36E7A5}" srcId="{65FFBF72-2D6A-43DA-B489-641078E6D6F6}" destId="{BB010BF1-3420-4619-A4C8-B23CFD042227}" srcOrd="2" destOrd="0" parTransId="{87D34004-914B-465D-9EB3-EF5FD90A2979}" sibTransId="{1446620F-37D2-417E-8128-20BE0D8DD4E4}"/>
    <dgm:cxn modelId="{6F63F757-7D80-4F37-893E-0A29FB642AA2}" type="presOf" srcId="{76175D9D-2B31-4402-A1FC-A25875633486}" destId="{DE7021C5-7E53-4FDC-B8E2-42813A83E7C5}" srcOrd="0" destOrd="0" presId="urn:microsoft.com/office/officeart/2005/8/layout/radial6"/>
    <dgm:cxn modelId="{641A8D26-5C0D-457D-A6B8-ED19F6374048}" type="presOf" srcId="{1C78D36D-52FC-44E4-8E6A-7D3024310C47}" destId="{2CC4671E-9B4C-48FF-B684-47D038B56BFA}" srcOrd="0" destOrd="0" presId="urn:microsoft.com/office/officeart/2005/8/layout/radial6"/>
    <dgm:cxn modelId="{70CB4B3F-197A-420A-BEF2-239B94DAE1A7}" srcId="{9D9534C4-9A8D-4B5C-A673-95BDEB571988}" destId="{65FFBF72-2D6A-43DA-B489-641078E6D6F6}" srcOrd="0" destOrd="0" parTransId="{B4DA75D2-F8E5-4F3A-94DE-C7CBF493917A}" sibTransId="{41761021-43C2-4992-9EC1-C23E74B2E43B}"/>
    <dgm:cxn modelId="{5C88D399-F45B-4AF3-ACD9-AC882D228AAD}" type="presOf" srcId="{9D9534C4-9A8D-4B5C-A673-95BDEB571988}" destId="{98C3DBF7-E961-4866-9C56-02C9452205E0}" srcOrd="0" destOrd="0" presId="urn:microsoft.com/office/officeart/2005/8/layout/radial6"/>
    <dgm:cxn modelId="{13B8676A-C8DE-42D1-80E9-8E3DDD531499}" srcId="{65FFBF72-2D6A-43DA-B489-641078E6D6F6}" destId="{170B074C-F122-4895-8C31-6238EF07ABF5}" srcOrd="0" destOrd="0" parTransId="{57540DF4-1310-4004-A408-BB2C6B5FABC5}" sibTransId="{147EE8D1-7FBF-4CF2-B777-B1F2BFB810BF}"/>
    <dgm:cxn modelId="{80103BE5-90F8-4485-9C82-561DF5E4F231}" type="presOf" srcId="{65FFBF72-2D6A-43DA-B489-641078E6D6F6}" destId="{E9758C53-F45B-4AFD-A998-4EACA745478A}" srcOrd="0" destOrd="0" presId="urn:microsoft.com/office/officeart/2005/8/layout/radial6"/>
    <dgm:cxn modelId="{A0C32FDA-CAC1-40B8-ACE8-12A164A64E97}" type="presOf" srcId="{1446620F-37D2-417E-8128-20BE0D8DD4E4}" destId="{4C5F8CFB-A115-4567-B108-4EC013AAFA86}" srcOrd="0" destOrd="0" presId="urn:microsoft.com/office/officeart/2005/8/layout/radial6"/>
    <dgm:cxn modelId="{7EF2DE15-508D-4BDF-B87E-C3FC5256A828}" type="presOf" srcId="{147EE8D1-7FBF-4CF2-B777-B1F2BFB810BF}" destId="{81D9ED94-7DC7-4D1A-B639-6CAE88EC6A02}" srcOrd="0" destOrd="0" presId="urn:microsoft.com/office/officeart/2005/8/layout/radial6"/>
    <dgm:cxn modelId="{F2D0FEF8-1C55-42CF-8145-8E4EAD7D2ED1}" type="presOf" srcId="{BB010BF1-3420-4619-A4C8-B23CFD042227}" destId="{CEBAC060-B60E-4C67-96FC-D0EE442C3510}" srcOrd="0" destOrd="0" presId="urn:microsoft.com/office/officeart/2005/8/layout/radial6"/>
    <dgm:cxn modelId="{BABEC486-38D9-490A-8371-6C9079DED83B}" type="presParOf" srcId="{98C3DBF7-E961-4866-9C56-02C9452205E0}" destId="{E9758C53-F45B-4AFD-A998-4EACA745478A}" srcOrd="0" destOrd="0" presId="urn:microsoft.com/office/officeart/2005/8/layout/radial6"/>
    <dgm:cxn modelId="{7F3025CE-D52A-427E-965A-624D94DC9D56}" type="presParOf" srcId="{98C3DBF7-E961-4866-9C56-02C9452205E0}" destId="{03B4FC7C-8BEE-4D76-9D54-BB5384FD3A6B}" srcOrd="1" destOrd="0" presId="urn:microsoft.com/office/officeart/2005/8/layout/radial6"/>
    <dgm:cxn modelId="{22211D0B-2367-4E5F-BF88-9AC5C9BA92A6}" type="presParOf" srcId="{98C3DBF7-E961-4866-9C56-02C9452205E0}" destId="{4678BA98-E223-461E-9D68-83D6930FCB28}" srcOrd="2" destOrd="0" presId="urn:microsoft.com/office/officeart/2005/8/layout/radial6"/>
    <dgm:cxn modelId="{80CCC640-64AE-4FB6-8536-95032507B7F5}" type="presParOf" srcId="{98C3DBF7-E961-4866-9C56-02C9452205E0}" destId="{81D9ED94-7DC7-4D1A-B639-6CAE88EC6A02}" srcOrd="3" destOrd="0" presId="urn:microsoft.com/office/officeart/2005/8/layout/radial6"/>
    <dgm:cxn modelId="{E4F31527-A91A-4EF5-8846-B145C585CDBB}" type="presParOf" srcId="{98C3DBF7-E961-4866-9C56-02C9452205E0}" destId="{2CC4671E-9B4C-48FF-B684-47D038B56BFA}" srcOrd="4" destOrd="0" presId="urn:microsoft.com/office/officeart/2005/8/layout/radial6"/>
    <dgm:cxn modelId="{0D601EB3-0F18-453B-B4DA-BDCB0432D3EB}" type="presParOf" srcId="{98C3DBF7-E961-4866-9C56-02C9452205E0}" destId="{0926AF89-924E-4802-8FF6-E877EFC3DF14}" srcOrd="5" destOrd="0" presId="urn:microsoft.com/office/officeart/2005/8/layout/radial6"/>
    <dgm:cxn modelId="{F3AA3549-F298-46E5-B06B-4A77A7F6899C}" type="presParOf" srcId="{98C3DBF7-E961-4866-9C56-02C9452205E0}" destId="{DE7021C5-7E53-4FDC-B8E2-42813A83E7C5}" srcOrd="6" destOrd="0" presId="urn:microsoft.com/office/officeart/2005/8/layout/radial6"/>
    <dgm:cxn modelId="{D04DEFBB-1659-4D16-9835-6D8AD5E687A2}" type="presParOf" srcId="{98C3DBF7-E961-4866-9C56-02C9452205E0}" destId="{CEBAC060-B60E-4C67-96FC-D0EE442C3510}" srcOrd="7" destOrd="0" presId="urn:microsoft.com/office/officeart/2005/8/layout/radial6"/>
    <dgm:cxn modelId="{242BBA0A-5569-49FD-A17F-5D5032DB84BE}" type="presParOf" srcId="{98C3DBF7-E961-4866-9C56-02C9452205E0}" destId="{12B7C81B-455D-41FA-8E3F-80C96C1F58E0}" srcOrd="8" destOrd="0" presId="urn:microsoft.com/office/officeart/2005/8/layout/radial6"/>
    <dgm:cxn modelId="{25C067B1-80EE-4AA9-8BD9-E235B181BFF5}" type="presParOf" srcId="{98C3DBF7-E961-4866-9C56-02C9452205E0}" destId="{4C5F8CFB-A115-4567-B108-4EC013AAFA86}" srcOrd="9"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F8F242C-9ABB-4D9D-A955-09E2A46896B8}" type="doc">
      <dgm:prSet loTypeId="urn:microsoft.com/office/officeart/2005/8/layout/arrow2" loCatId="process" qsTypeId="urn:microsoft.com/office/officeart/2005/8/quickstyle/simple1" qsCatId="simple" csTypeId="urn:microsoft.com/office/officeart/2005/8/colors/accent1_2" csCatId="accent1" phldr="1"/>
      <dgm:spPr/>
    </dgm:pt>
    <dgm:pt modelId="{530DBBD2-2B5E-4C15-B06D-51E805B4C0A9}">
      <dgm:prSet phldrT="[Текст]" custT="1"/>
      <dgm:spPr/>
      <dgm:t>
        <a:bodyPr/>
        <a:lstStyle/>
        <a:p>
          <a:r>
            <a:rPr lang="kk-KZ" sz="1400" dirty="0" smtClean="0"/>
            <a:t>ҚР «Сот-сараптамалық қызметі туралы» Заңында </a:t>
          </a:r>
          <a:r>
            <a:rPr lang="kk-KZ" sz="1400" b="1" dirty="0" smtClean="0"/>
            <a:t>сот сараптамалық зерттеудің әдістемесі</a:t>
          </a:r>
          <a:r>
            <a:rPr lang="kk-KZ" sz="1400" dirty="0" smtClean="0"/>
            <a:t> – деп белгілі бір сараптаманың түріне, тегіне қатысты мән-жайларды анықтау үшін қолданылатын әдістердің жүйесін айтады</a:t>
          </a:r>
          <a:endParaRPr lang="ru-RU" sz="1400" dirty="0"/>
        </a:p>
      </dgm:t>
    </dgm:pt>
    <dgm:pt modelId="{680782E5-459F-42EC-9D67-F48912094D3C}" type="parTrans" cxnId="{59235D86-D6F8-4915-8608-AEBD86718A77}">
      <dgm:prSet/>
      <dgm:spPr/>
      <dgm:t>
        <a:bodyPr/>
        <a:lstStyle/>
        <a:p>
          <a:endParaRPr lang="ru-RU"/>
        </a:p>
      </dgm:t>
    </dgm:pt>
    <dgm:pt modelId="{09DB12E7-A335-4928-93DB-3E16059B3683}" type="sibTrans" cxnId="{59235D86-D6F8-4915-8608-AEBD86718A77}">
      <dgm:prSet/>
      <dgm:spPr/>
      <dgm:t>
        <a:bodyPr/>
        <a:lstStyle/>
        <a:p>
          <a:endParaRPr lang="ru-RU"/>
        </a:p>
      </dgm:t>
    </dgm:pt>
    <dgm:pt modelId="{5E538428-6B9A-4B07-B147-A2937A4E4B5C}">
      <dgm:prSet phldrT="[Текст]" custT="1"/>
      <dgm:spPr/>
      <dgm:t>
        <a:bodyPr/>
        <a:lstStyle/>
        <a:p>
          <a:r>
            <a:rPr lang="kk-KZ" sz="1400" b="1" dirty="0" smtClean="0"/>
            <a:t>сот-сараптамалық зерттеу әдісі </a:t>
          </a:r>
          <a:r>
            <a:rPr lang="kk-KZ" sz="1400" dirty="0" smtClean="0"/>
            <a:t>– сот сараптама объектілерін зерттеген кезде қолданылатын және сот сарптамасының пәніне қатысты логикалық және (немесе) көмектесуші әдіс-тәсілдердің жүйесі.</a:t>
          </a:r>
          <a:endParaRPr lang="ru-RU" sz="1400" dirty="0"/>
        </a:p>
      </dgm:t>
    </dgm:pt>
    <dgm:pt modelId="{2631FEAC-3FDE-4A52-983D-A925A308ABD1}" type="parTrans" cxnId="{306E86B9-3276-48C0-B5A9-5AE1D538F317}">
      <dgm:prSet/>
      <dgm:spPr/>
      <dgm:t>
        <a:bodyPr/>
        <a:lstStyle/>
        <a:p>
          <a:endParaRPr lang="ru-RU"/>
        </a:p>
      </dgm:t>
    </dgm:pt>
    <dgm:pt modelId="{03452145-FBA1-4A8B-BD97-BE332B14BA12}" type="sibTrans" cxnId="{306E86B9-3276-48C0-B5A9-5AE1D538F317}">
      <dgm:prSet/>
      <dgm:spPr/>
      <dgm:t>
        <a:bodyPr/>
        <a:lstStyle/>
        <a:p>
          <a:endParaRPr lang="ru-RU"/>
        </a:p>
      </dgm:t>
    </dgm:pt>
    <dgm:pt modelId="{01597833-1134-4B6D-A647-1E0084587C47}">
      <dgm:prSet phldrT="[Текст]" custT="1"/>
      <dgm:spPr/>
      <dgm:t>
        <a:bodyPr/>
        <a:lstStyle/>
        <a:p>
          <a:r>
            <a:rPr lang="kk-KZ" sz="1600" dirty="0" smtClean="0"/>
            <a:t>«</a:t>
          </a:r>
          <a:r>
            <a:rPr lang="kk-KZ" sz="1600" b="1" dirty="0" smtClean="0"/>
            <a:t>теория таным процесінде танылатын заңдылықтарды түсіндіруге, сипаттауға және анықтауға бағытталған, ал әдіснама, олардың қатынастарын, тараптары мен құрамдарын танымдық деңгейде  ашады және ғылыми әдіс, тәсіл  ретіндегі сәйкес құралдарды зерттеу қызметінде әзірлеп, қолданады.</a:t>
          </a:r>
          <a:endParaRPr lang="ru-RU" sz="1600" dirty="0"/>
        </a:p>
      </dgm:t>
    </dgm:pt>
    <dgm:pt modelId="{D68081C2-3CED-4A8D-B1A1-FE5FC414313A}" type="parTrans" cxnId="{8BFD4A42-FC41-4A2F-B239-89A7129A275F}">
      <dgm:prSet/>
      <dgm:spPr/>
      <dgm:t>
        <a:bodyPr/>
        <a:lstStyle/>
        <a:p>
          <a:endParaRPr lang="ru-RU"/>
        </a:p>
      </dgm:t>
    </dgm:pt>
    <dgm:pt modelId="{F743579F-D858-41AA-963F-42D4232335A9}" type="sibTrans" cxnId="{8BFD4A42-FC41-4A2F-B239-89A7129A275F}">
      <dgm:prSet/>
      <dgm:spPr/>
      <dgm:t>
        <a:bodyPr/>
        <a:lstStyle/>
        <a:p>
          <a:endParaRPr lang="ru-RU"/>
        </a:p>
      </dgm:t>
    </dgm:pt>
    <dgm:pt modelId="{D49E132E-7353-4C8B-9BC3-C07F65EB1CC9}" type="pres">
      <dgm:prSet presAssocID="{8F8F242C-9ABB-4D9D-A955-09E2A46896B8}" presName="arrowDiagram" presStyleCnt="0">
        <dgm:presLayoutVars>
          <dgm:chMax val="5"/>
          <dgm:dir/>
          <dgm:resizeHandles val="exact"/>
        </dgm:presLayoutVars>
      </dgm:prSet>
      <dgm:spPr/>
    </dgm:pt>
    <dgm:pt modelId="{24E950DE-EF3F-4766-A846-20A99D86F863}" type="pres">
      <dgm:prSet presAssocID="{8F8F242C-9ABB-4D9D-A955-09E2A46896B8}" presName="arrow" presStyleLbl="bgShp" presStyleIdx="0" presStyleCnt="1"/>
      <dgm:spPr/>
    </dgm:pt>
    <dgm:pt modelId="{B61ABB63-BFDC-449A-A8CB-E8D805381449}" type="pres">
      <dgm:prSet presAssocID="{8F8F242C-9ABB-4D9D-A955-09E2A46896B8}" presName="arrowDiagram3" presStyleCnt="0"/>
      <dgm:spPr/>
    </dgm:pt>
    <dgm:pt modelId="{5C4D7F66-517F-4093-A04E-B599AEA1556B}" type="pres">
      <dgm:prSet presAssocID="{530DBBD2-2B5E-4C15-B06D-51E805B4C0A9}" presName="bullet3a" presStyleLbl="node1" presStyleIdx="0" presStyleCnt="3"/>
      <dgm:spPr/>
    </dgm:pt>
    <dgm:pt modelId="{B70CF3D0-1567-40B4-8575-20971E4D0FB7}" type="pres">
      <dgm:prSet presAssocID="{530DBBD2-2B5E-4C15-B06D-51E805B4C0A9}" presName="textBox3a" presStyleLbl="revTx" presStyleIdx="0" presStyleCnt="3" custScaleY="154605">
        <dgm:presLayoutVars>
          <dgm:bulletEnabled val="1"/>
        </dgm:presLayoutVars>
      </dgm:prSet>
      <dgm:spPr/>
      <dgm:t>
        <a:bodyPr/>
        <a:lstStyle/>
        <a:p>
          <a:endParaRPr lang="ru-RU"/>
        </a:p>
      </dgm:t>
    </dgm:pt>
    <dgm:pt modelId="{4FBB296A-A1F7-40D8-A0B3-DF2E248F1478}" type="pres">
      <dgm:prSet presAssocID="{5E538428-6B9A-4B07-B147-A2937A4E4B5C}" presName="bullet3b" presStyleLbl="node1" presStyleIdx="1" presStyleCnt="3"/>
      <dgm:spPr/>
    </dgm:pt>
    <dgm:pt modelId="{770AC551-C469-4D40-B6A3-EAE97210F93B}" type="pres">
      <dgm:prSet presAssocID="{5E538428-6B9A-4B07-B147-A2937A4E4B5C}" presName="textBox3b" presStyleLbl="revTx" presStyleIdx="1" presStyleCnt="3">
        <dgm:presLayoutVars>
          <dgm:bulletEnabled val="1"/>
        </dgm:presLayoutVars>
      </dgm:prSet>
      <dgm:spPr/>
      <dgm:t>
        <a:bodyPr/>
        <a:lstStyle/>
        <a:p>
          <a:endParaRPr lang="ru-RU"/>
        </a:p>
      </dgm:t>
    </dgm:pt>
    <dgm:pt modelId="{5F7C7666-2876-4C8F-8CAC-8A6E482FAF4F}" type="pres">
      <dgm:prSet presAssocID="{01597833-1134-4B6D-A647-1E0084587C47}" presName="bullet3c" presStyleLbl="node1" presStyleIdx="2" presStyleCnt="3"/>
      <dgm:spPr/>
    </dgm:pt>
    <dgm:pt modelId="{7F9EB5C1-75F2-4B7A-B9D8-1EEA03B24B6B}" type="pres">
      <dgm:prSet presAssocID="{01597833-1134-4B6D-A647-1E0084587C47}" presName="textBox3c" presStyleLbl="revTx" presStyleIdx="2" presStyleCnt="3" custScaleY="130858">
        <dgm:presLayoutVars>
          <dgm:bulletEnabled val="1"/>
        </dgm:presLayoutVars>
      </dgm:prSet>
      <dgm:spPr/>
      <dgm:t>
        <a:bodyPr/>
        <a:lstStyle/>
        <a:p>
          <a:endParaRPr lang="ru-RU"/>
        </a:p>
      </dgm:t>
    </dgm:pt>
  </dgm:ptLst>
  <dgm:cxnLst>
    <dgm:cxn modelId="{22BFD11D-C90F-4102-8BC7-65153EB881F2}" type="presOf" srcId="{8F8F242C-9ABB-4D9D-A955-09E2A46896B8}" destId="{D49E132E-7353-4C8B-9BC3-C07F65EB1CC9}" srcOrd="0" destOrd="0" presId="urn:microsoft.com/office/officeart/2005/8/layout/arrow2"/>
    <dgm:cxn modelId="{59235D86-D6F8-4915-8608-AEBD86718A77}" srcId="{8F8F242C-9ABB-4D9D-A955-09E2A46896B8}" destId="{530DBBD2-2B5E-4C15-B06D-51E805B4C0A9}" srcOrd="0" destOrd="0" parTransId="{680782E5-459F-42EC-9D67-F48912094D3C}" sibTransId="{09DB12E7-A335-4928-93DB-3E16059B3683}"/>
    <dgm:cxn modelId="{306E86B9-3276-48C0-B5A9-5AE1D538F317}" srcId="{8F8F242C-9ABB-4D9D-A955-09E2A46896B8}" destId="{5E538428-6B9A-4B07-B147-A2937A4E4B5C}" srcOrd="1" destOrd="0" parTransId="{2631FEAC-3FDE-4A52-983D-A925A308ABD1}" sibTransId="{03452145-FBA1-4A8B-BD97-BE332B14BA12}"/>
    <dgm:cxn modelId="{AE7A515C-B0F7-4BA0-BCB6-7146892AB7B2}" type="presOf" srcId="{01597833-1134-4B6D-A647-1E0084587C47}" destId="{7F9EB5C1-75F2-4B7A-B9D8-1EEA03B24B6B}" srcOrd="0" destOrd="0" presId="urn:microsoft.com/office/officeart/2005/8/layout/arrow2"/>
    <dgm:cxn modelId="{8BFD4A42-FC41-4A2F-B239-89A7129A275F}" srcId="{8F8F242C-9ABB-4D9D-A955-09E2A46896B8}" destId="{01597833-1134-4B6D-A647-1E0084587C47}" srcOrd="2" destOrd="0" parTransId="{D68081C2-3CED-4A8D-B1A1-FE5FC414313A}" sibTransId="{F743579F-D858-41AA-963F-42D4232335A9}"/>
    <dgm:cxn modelId="{9CC6A75C-F96E-496B-9D0C-5E60C232DFDE}" type="presOf" srcId="{530DBBD2-2B5E-4C15-B06D-51E805B4C0A9}" destId="{B70CF3D0-1567-40B4-8575-20971E4D0FB7}" srcOrd="0" destOrd="0" presId="urn:microsoft.com/office/officeart/2005/8/layout/arrow2"/>
    <dgm:cxn modelId="{C121F06B-F5A7-482D-821A-1B63B0A1C5BC}" type="presOf" srcId="{5E538428-6B9A-4B07-B147-A2937A4E4B5C}" destId="{770AC551-C469-4D40-B6A3-EAE97210F93B}" srcOrd="0" destOrd="0" presId="urn:microsoft.com/office/officeart/2005/8/layout/arrow2"/>
    <dgm:cxn modelId="{D5345BB5-8F2C-4610-90E8-606B4C5383AD}" type="presParOf" srcId="{D49E132E-7353-4C8B-9BC3-C07F65EB1CC9}" destId="{24E950DE-EF3F-4766-A846-20A99D86F863}" srcOrd="0" destOrd="0" presId="urn:microsoft.com/office/officeart/2005/8/layout/arrow2"/>
    <dgm:cxn modelId="{85BD1C62-89C9-4FE3-8FF1-9981CA804576}" type="presParOf" srcId="{D49E132E-7353-4C8B-9BC3-C07F65EB1CC9}" destId="{B61ABB63-BFDC-449A-A8CB-E8D805381449}" srcOrd="1" destOrd="0" presId="urn:microsoft.com/office/officeart/2005/8/layout/arrow2"/>
    <dgm:cxn modelId="{A9013DF4-3E30-493B-AA7B-DE29C79663C7}" type="presParOf" srcId="{B61ABB63-BFDC-449A-A8CB-E8D805381449}" destId="{5C4D7F66-517F-4093-A04E-B599AEA1556B}" srcOrd="0" destOrd="0" presId="urn:microsoft.com/office/officeart/2005/8/layout/arrow2"/>
    <dgm:cxn modelId="{1067F89D-5731-4822-9BAA-5577AE45FD13}" type="presParOf" srcId="{B61ABB63-BFDC-449A-A8CB-E8D805381449}" destId="{B70CF3D0-1567-40B4-8575-20971E4D0FB7}" srcOrd="1" destOrd="0" presId="urn:microsoft.com/office/officeart/2005/8/layout/arrow2"/>
    <dgm:cxn modelId="{E2E08332-89BE-419F-AF25-21EF557A24D7}" type="presParOf" srcId="{B61ABB63-BFDC-449A-A8CB-E8D805381449}" destId="{4FBB296A-A1F7-40D8-A0B3-DF2E248F1478}" srcOrd="2" destOrd="0" presId="urn:microsoft.com/office/officeart/2005/8/layout/arrow2"/>
    <dgm:cxn modelId="{5B377B94-01B7-4CA1-8236-905B206A9A8B}" type="presParOf" srcId="{B61ABB63-BFDC-449A-A8CB-E8D805381449}" destId="{770AC551-C469-4D40-B6A3-EAE97210F93B}" srcOrd="3" destOrd="0" presId="urn:microsoft.com/office/officeart/2005/8/layout/arrow2"/>
    <dgm:cxn modelId="{B3B809FD-A5E0-47BC-ADAA-E7707335C497}" type="presParOf" srcId="{B61ABB63-BFDC-449A-A8CB-E8D805381449}" destId="{5F7C7666-2876-4C8F-8CAC-8A6E482FAF4F}" srcOrd="4" destOrd="0" presId="urn:microsoft.com/office/officeart/2005/8/layout/arrow2"/>
    <dgm:cxn modelId="{365A897D-C497-4DE5-85B9-0A4880AF5F57}" type="presParOf" srcId="{B61ABB63-BFDC-449A-A8CB-E8D805381449}" destId="{7F9EB5C1-75F2-4B7A-B9D8-1EEA03B24B6B}" srcOrd="5" destOrd="0" presId="urn:microsoft.com/office/officeart/2005/8/layout/arrow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82568C7-D922-4E04-9A66-DB83109F6BD4}" type="doc">
      <dgm:prSet loTypeId="urn:microsoft.com/office/officeart/2008/layout/SquareAccentList" loCatId="list" qsTypeId="urn:microsoft.com/office/officeart/2005/8/quickstyle/simple1" qsCatId="simple" csTypeId="urn:microsoft.com/office/officeart/2005/8/colors/accent1_2" csCatId="accent1" phldr="1"/>
      <dgm:spPr/>
      <dgm:t>
        <a:bodyPr/>
        <a:lstStyle/>
        <a:p>
          <a:endParaRPr lang="ru-RU"/>
        </a:p>
      </dgm:t>
    </dgm:pt>
    <dgm:pt modelId="{3A5597FD-5E70-4236-A231-5BC0512949B7}">
      <dgm:prSet phldrT="[Текст]"/>
      <dgm:spPr/>
      <dgm:t>
        <a:bodyPr/>
        <a:lstStyle/>
        <a:p>
          <a:r>
            <a:rPr lang="kk-KZ" dirty="0" smtClean="0"/>
            <a:t>Жалпы ғылыми әдістер: </a:t>
          </a:r>
          <a:r>
            <a:rPr lang="kk-KZ" b="1" dirty="0" smtClean="0"/>
            <a:t>Сезім-рационалдық әдістер</a:t>
          </a:r>
          <a:endParaRPr lang="ru-RU" dirty="0"/>
        </a:p>
      </dgm:t>
    </dgm:pt>
    <dgm:pt modelId="{26304FB3-2405-40B7-A458-21C993E55D96}" type="parTrans" cxnId="{7E6C6F9D-543A-409D-B6DA-821CB28E71DA}">
      <dgm:prSet/>
      <dgm:spPr/>
      <dgm:t>
        <a:bodyPr/>
        <a:lstStyle/>
        <a:p>
          <a:endParaRPr lang="ru-RU"/>
        </a:p>
      </dgm:t>
    </dgm:pt>
    <dgm:pt modelId="{DA613444-6086-4259-A1AD-C0667CBAF7B9}" type="sibTrans" cxnId="{7E6C6F9D-543A-409D-B6DA-821CB28E71DA}">
      <dgm:prSet/>
      <dgm:spPr/>
      <dgm:t>
        <a:bodyPr/>
        <a:lstStyle/>
        <a:p>
          <a:endParaRPr lang="ru-RU"/>
        </a:p>
      </dgm:t>
    </dgm:pt>
    <dgm:pt modelId="{2124ECBD-0090-4471-804E-50027294E229}">
      <dgm:prSet phldrT="[Текст]" custT="1"/>
      <dgm:spPr/>
      <dgm:t>
        <a:bodyPr/>
        <a:lstStyle/>
        <a:p>
          <a:r>
            <a:rPr lang="kk-KZ" sz="1600" dirty="0" smtClean="0"/>
            <a:t>бақылау – белгілі-бір объектіні, құбылысты, процессті зерттеу мақсатында қабылдау;</a:t>
          </a:r>
          <a:endParaRPr lang="ru-RU" sz="1600" dirty="0" smtClean="0"/>
        </a:p>
        <a:p>
          <a:r>
            <a:rPr lang="kk-KZ" sz="1600" dirty="0" smtClean="0"/>
            <a:t>сипаттау – объектілердің белгілерін графикалық және вербалды түрде бекіту;</a:t>
          </a:r>
          <a:endParaRPr lang="ru-RU" sz="1600" dirty="0" smtClean="0"/>
        </a:p>
      </dgm:t>
    </dgm:pt>
    <dgm:pt modelId="{A0710810-7FF0-4B2D-A2A0-219E778A9B35}" type="parTrans" cxnId="{59D633E2-5B12-4AFA-AB27-4FB9DA9493DF}">
      <dgm:prSet/>
      <dgm:spPr/>
      <dgm:t>
        <a:bodyPr/>
        <a:lstStyle/>
        <a:p>
          <a:endParaRPr lang="ru-RU"/>
        </a:p>
      </dgm:t>
    </dgm:pt>
    <dgm:pt modelId="{D453B3F7-4F65-49CB-ABCE-2AE018346112}" type="sibTrans" cxnId="{59D633E2-5B12-4AFA-AB27-4FB9DA9493DF}">
      <dgm:prSet/>
      <dgm:spPr/>
      <dgm:t>
        <a:bodyPr/>
        <a:lstStyle/>
        <a:p>
          <a:endParaRPr lang="ru-RU"/>
        </a:p>
      </dgm:t>
    </dgm:pt>
    <dgm:pt modelId="{C303B488-EC75-48B8-9957-7C3253A839B3}">
      <dgm:prSet phldrT="[Текст]" custT="1"/>
      <dgm:spPr/>
      <dgm:t>
        <a:bodyPr/>
        <a:lstStyle/>
        <a:p>
          <a:r>
            <a:rPr lang="kk-KZ" sz="1400" dirty="0" smtClean="0"/>
            <a:t>салыстыру – олардың байланыстары мен қатынастарын анықтау мақсатында қасиеттері мен белгілерін салыстыру;</a:t>
          </a:r>
          <a:endParaRPr lang="ru-RU" sz="1400" dirty="0" smtClean="0"/>
        </a:p>
        <a:p>
          <a:r>
            <a:rPr lang="kk-KZ" sz="1400" dirty="0" smtClean="0"/>
            <a:t>эксперимент – оның басқа оқиғалармен байланысын зерттеу үшін құбылыстарды, оқиғаларды қайта жаңғырту;</a:t>
          </a:r>
          <a:endParaRPr lang="ru-RU" sz="1400" dirty="0"/>
        </a:p>
      </dgm:t>
    </dgm:pt>
    <dgm:pt modelId="{02D54F13-EF4E-4201-8238-28E845936067}" type="parTrans" cxnId="{DB362EE7-E810-474C-9C6B-5AF8BF3DAC16}">
      <dgm:prSet/>
      <dgm:spPr/>
      <dgm:t>
        <a:bodyPr/>
        <a:lstStyle/>
        <a:p>
          <a:endParaRPr lang="ru-RU"/>
        </a:p>
      </dgm:t>
    </dgm:pt>
    <dgm:pt modelId="{58A91091-9F1E-4B4A-B4E1-B46C718472B9}" type="sibTrans" cxnId="{DB362EE7-E810-474C-9C6B-5AF8BF3DAC16}">
      <dgm:prSet/>
      <dgm:spPr/>
      <dgm:t>
        <a:bodyPr/>
        <a:lstStyle/>
        <a:p>
          <a:endParaRPr lang="ru-RU"/>
        </a:p>
      </dgm:t>
    </dgm:pt>
    <dgm:pt modelId="{39E77C5E-F5A0-4A23-AEF9-3A82D79A6C03}">
      <dgm:prSet phldrT="[Текст]" custT="1"/>
      <dgm:spPr/>
      <dgm:t>
        <a:bodyPr/>
        <a:lstStyle/>
        <a:p>
          <a:r>
            <a:rPr lang="kk-KZ" sz="1400" dirty="0" smtClean="0"/>
            <a:t>моделдеу – белгілі-бір объектіні оның ұқсас затына ауыстыру арқылы зерттеу және оның белгілерін жаңғырту.</a:t>
          </a:r>
          <a:endParaRPr lang="ru-RU" sz="1400" dirty="0"/>
        </a:p>
      </dgm:t>
    </dgm:pt>
    <dgm:pt modelId="{1F473AF3-8A26-4BB3-94E4-0BE42FFE5830}" type="parTrans" cxnId="{C5C52677-F699-424F-A20A-71352C9DD21C}">
      <dgm:prSet/>
      <dgm:spPr/>
      <dgm:t>
        <a:bodyPr/>
        <a:lstStyle/>
        <a:p>
          <a:endParaRPr lang="ru-RU"/>
        </a:p>
      </dgm:t>
    </dgm:pt>
    <dgm:pt modelId="{8D0EC119-D681-4BDE-A9F6-90748EB34E76}" type="sibTrans" cxnId="{C5C52677-F699-424F-A20A-71352C9DD21C}">
      <dgm:prSet/>
      <dgm:spPr/>
      <dgm:t>
        <a:bodyPr/>
        <a:lstStyle/>
        <a:p>
          <a:endParaRPr lang="ru-RU"/>
        </a:p>
      </dgm:t>
    </dgm:pt>
    <dgm:pt modelId="{3A0B37A3-BA13-48C8-86EF-BAAFB91BF671}">
      <dgm:prSet phldrT="[Текст]"/>
      <dgm:spPr/>
      <dgm:t>
        <a:bodyPr/>
        <a:lstStyle/>
        <a:p>
          <a:r>
            <a:rPr lang="kk-KZ" dirty="0" smtClean="0"/>
            <a:t>Жалпы ғылыми әдістер: </a:t>
          </a:r>
          <a:r>
            <a:rPr lang="kk-KZ" b="1" dirty="0" smtClean="0"/>
            <a:t>Логикалық әдістер:</a:t>
          </a:r>
          <a:endParaRPr lang="ru-RU" dirty="0"/>
        </a:p>
      </dgm:t>
    </dgm:pt>
    <dgm:pt modelId="{AAEC13A6-A511-4814-B669-0A7C90BCEB0C}" type="parTrans" cxnId="{CCDC5BFE-E150-42A9-8365-058B71F47AD0}">
      <dgm:prSet/>
      <dgm:spPr/>
      <dgm:t>
        <a:bodyPr/>
        <a:lstStyle/>
        <a:p>
          <a:endParaRPr lang="ru-RU"/>
        </a:p>
      </dgm:t>
    </dgm:pt>
    <dgm:pt modelId="{07BB5C71-AEAA-4A66-A08C-3B8720C67468}" type="sibTrans" cxnId="{CCDC5BFE-E150-42A9-8365-058B71F47AD0}">
      <dgm:prSet/>
      <dgm:spPr/>
      <dgm:t>
        <a:bodyPr/>
        <a:lstStyle/>
        <a:p>
          <a:endParaRPr lang="ru-RU"/>
        </a:p>
      </dgm:t>
    </dgm:pt>
    <dgm:pt modelId="{0F7AE8F5-E840-4F2C-A2F5-33859999793F}">
      <dgm:prSet phldrT="[Текст]" custT="1"/>
      <dgm:spPr/>
      <dgm:t>
        <a:bodyPr/>
        <a:lstStyle/>
        <a:p>
          <a:r>
            <a:rPr lang="kk-KZ" sz="1400" dirty="0" smtClean="0"/>
            <a:t>талдау – ойша қойылған бүтінді бөлшектерге  бөлу</a:t>
          </a:r>
          <a:r>
            <a:rPr lang="kk-KZ" sz="1400" b="1" dirty="0" smtClean="0"/>
            <a:t>; </a:t>
          </a:r>
          <a:endParaRPr lang="ru-RU" sz="1400" dirty="0" smtClean="0"/>
        </a:p>
        <a:p>
          <a:r>
            <a:rPr lang="kk-KZ" sz="1400" dirty="0" smtClean="0"/>
            <a:t>синтездеу </a:t>
          </a:r>
          <a:r>
            <a:rPr lang="kk-KZ" sz="1400" b="1" dirty="0" smtClean="0"/>
            <a:t>– </a:t>
          </a:r>
          <a:r>
            <a:rPr lang="kk-KZ" sz="1400" dirty="0" smtClean="0"/>
            <a:t>объектіні оның бүтінімені бірлігінде және оның бөлшектерінің өзара байланысында зерттеу;</a:t>
          </a:r>
          <a:endParaRPr lang="ru-RU" sz="1400" dirty="0" smtClean="0"/>
        </a:p>
      </dgm:t>
    </dgm:pt>
    <dgm:pt modelId="{15FED830-2385-41F4-B798-4BBD749E12EF}" type="parTrans" cxnId="{4200A65F-0FF2-4898-B0D7-B08536CA2FF6}">
      <dgm:prSet/>
      <dgm:spPr/>
      <dgm:t>
        <a:bodyPr/>
        <a:lstStyle/>
        <a:p>
          <a:endParaRPr lang="ru-RU"/>
        </a:p>
      </dgm:t>
    </dgm:pt>
    <dgm:pt modelId="{B8C3B664-6679-48B8-A8A4-6E01570EE648}" type="sibTrans" cxnId="{4200A65F-0FF2-4898-B0D7-B08536CA2FF6}">
      <dgm:prSet/>
      <dgm:spPr/>
      <dgm:t>
        <a:bodyPr/>
        <a:lstStyle/>
        <a:p>
          <a:endParaRPr lang="ru-RU"/>
        </a:p>
      </dgm:t>
    </dgm:pt>
    <dgm:pt modelId="{214F13AB-6822-4F0E-9C02-E2248B7984D0}">
      <dgm:prSet phldrT="[Текст]" custT="1"/>
      <dgm:spPr/>
      <dgm:t>
        <a:bodyPr/>
        <a:lstStyle/>
        <a:p>
          <a:r>
            <a:rPr lang="kk-KZ" sz="1400" dirty="0" smtClean="0"/>
            <a:t>дедукция – жалпыдан жекеге тану процесі;</a:t>
          </a:r>
          <a:endParaRPr lang="ru-RU" sz="1400" dirty="0" smtClean="0"/>
        </a:p>
        <a:p>
          <a:r>
            <a:rPr lang="kk-KZ" sz="1400" dirty="0" smtClean="0"/>
            <a:t>индукция – жекеден жалпыға таным процесі;</a:t>
          </a:r>
          <a:endParaRPr lang="ru-RU" sz="1400" dirty="0"/>
        </a:p>
      </dgm:t>
    </dgm:pt>
    <dgm:pt modelId="{52E202A5-938A-4691-A10B-4B7C1B6568BE}" type="parTrans" cxnId="{04A87908-2E7E-4FCB-A91F-71BFD52F38D8}">
      <dgm:prSet/>
      <dgm:spPr/>
      <dgm:t>
        <a:bodyPr/>
        <a:lstStyle/>
        <a:p>
          <a:endParaRPr lang="ru-RU"/>
        </a:p>
      </dgm:t>
    </dgm:pt>
    <dgm:pt modelId="{AFBD1894-425F-4E27-A6E5-047BAFBE2E27}" type="sibTrans" cxnId="{04A87908-2E7E-4FCB-A91F-71BFD52F38D8}">
      <dgm:prSet/>
      <dgm:spPr/>
      <dgm:t>
        <a:bodyPr/>
        <a:lstStyle/>
        <a:p>
          <a:endParaRPr lang="ru-RU"/>
        </a:p>
      </dgm:t>
    </dgm:pt>
    <dgm:pt modelId="{49B34DF8-7777-4F17-A293-E57DF73A01C6}">
      <dgm:prSet phldrT="[Текст]"/>
      <dgm:spPr/>
      <dgm:t>
        <a:bodyPr/>
        <a:lstStyle/>
        <a:p>
          <a:endParaRPr lang="ru-RU" dirty="0" smtClean="0"/>
        </a:p>
        <a:p>
          <a:r>
            <a:rPr lang="kk-KZ" dirty="0" smtClean="0"/>
            <a:t>гипотеза – құбылыстар, фактілер, оқиғалар туралы болжау;</a:t>
          </a:r>
          <a:endParaRPr lang="ru-RU" dirty="0" smtClean="0"/>
        </a:p>
        <a:p>
          <a:r>
            <a:rPr lang="kk-KZ" dirty="0" smtClean="0"/>
            <a:t>аналогия – материалдық өмірдің объектілерін және олардың бейнелерін салыстыру.</a:t>
          </a:r>
          <a:endParaRPr lang="ru-RU" dirty="0"/>
        </a:p>
      </dgm:t>
    </dgm:pt>
    <dgm:pt modelId="{4AA3CC57-595D-4CEC-883A-B61B43F109D9}" type="parTrans" cxnId="{BE9D98FB-1A9B-433C-BAD4-C67D33CE1CB6}">
      <dgm:prSet/>
      <dgm:spPr/>
      <dgm:t>
        <a:bodyPr/>
        <a:lstStyle/>
        <a:p>
          <a:endParaRPr lang="ru-RU"/>
        </a:p>
      </dgm:t>
    </dgm:pt>
    <dgm:pt modelId="{2A73A7F6-C979-4A85-B494-5346E3CC0DBD}" type="sibTrans" cxnId="{BE9D98FB-1A9B-433C-BAD4-C67D33CE1CB6}">
      <dgm:prSet/>
      <dgm:spPr/>
      <dgm:t>
        <a:bodyPr/>
        <a:lstStyle/>
        <a:p>
          <a:endParaRPr lang="ru-RU"/>
        </a:p>
      </dgm:t>
    </dgm:pt>
    <dgm:pt modelId="{6C933489-146E-4412-927E-F76FFB57D83E}" type="pres">
      <dgm:prSet presAssocID="{782568C7-D922-4E04-9A66-DB83109F6BD4}" presName="layout" presStyleCnt="0">
        <dgm:presLayoutVars>
          <dgm:chMax/>
          <dgm:chPref/>
          <dgm:dir/>
          <dgm:resizeHandles/>
        </dgm:presLayoutVars>
      </dgm:prSet>
      <dgm:spPr/>
      <dgm:t>
        <a:bodyPr/>
        <a:lstStyle/>
        <a:p>
          <a:endParaRPr lang="ru-RU"/>
        </a:p>
      </dgm:t>
    </dgm:pt>
    <dgm:pt modelId="{299632FC-4CA9-467C-8513-463ECF180880}" type="pres">
      <dgm:prSet presAssocID="{3A5597FD-5E70-4236-A231-5BC0512949B7}" presName="root" presStyleCnt="0">
        <dgm:presLayoutVars>
          <dgm:chMax/>
          <dgm:chPref/>
        </dgm:presLayoutVars>
      </dgm:prSet>
      <dgm:spPr/>
    </dgm:pt>
    <dgm:pt modelId="{1048B4BD-0D90-425A-AFC7-1989C86D9C96}" type="pres">
      <dgm:prSet presAssocID="{3A5597FD-5E70-4236-A231-5BC0512949B7}" presName="rootComposite" presStyleCnt="0">
        <dgm:presLayoutVars/>
      </dgm:prSet>
      <dgm:spPr/>
    </dgm:pt>
    <dgm:pt modelId="{5282D1E0-E7AC-4DF7-9F2D-7D0155181CD3}" type="pres">
      <dgm:prSet presAssocID="{3A5597FD-5E70-4236-A231-5BC0512949B7}" presName="ParentAccent" presStyleLbl="alignNode1" presStyleIdx="0" presStyleCnt="2"/>
      <dgm:spPr/>
    </dgm:pt>
    <dgm:pt modelId="{86377024-062A-45FF-8E9F-36C2A18A5D87}" type="pres">
      <dgm:prSet presAssocID="{3A5597FD-5E70-4236-A231-5BC0512949B7}" presName="ParentSmallAccent" presStyleLbl="fgAcc1" presStyleIdx="0" presStyleCnt="2"/>
      <dgm:spPr/>
    </dgm:pt>
    <dgm:pt modelId="{9AA590A9-243D-4222-BDB3-D2F87AB89F7B}" type="pres">
      <dgm:prSet presAssocID="{3A5597FD-5E70-4236-A231-5BC0512949B7}" presName="Parent" presStyleLbl="revTx" presStyleIdx="0" presStyleCnt="8">
        <dgm:presLayoutVars>
          <dgm:chMax/>
          <dgm:chPref val="4"/>
          <dgm:bulletEnabled val="1"/>
        </dgm:presLayoutVars>
      </dgm:prSet>
      <dgm:spPr/>
      <dgm:t>
        <a:bodyPr/>
        <a:lstStyle/>
        <a:p>
          <a:endParaRPr lang="ru-RU"/>
        </a:p>
      </dgm:t>
    </dgm:pt>
    <dgm:pt modelId="{B984E7F3-FD46-4BA6-940F-175F0D7D6BF1}" type="pres">
      <dgm:prSet presAssocID="{3A5597FD-5E70-4236-A231-5BC0512949B7}" presName="childShape" presStyleCnt="0">
        <dgm:presLayoutVars>
          <dgm:chMax val="0"/>
          <dgm:chPref val="0"/>
        </dgm:presLayoutVars>
      </dgm:prSet>
      <dgm:spPr/>
    </dgm:pt>
    <dgm:pt modelId="{3955EBDA-44DB-4E0B-B8A7-1CA0AE1B3CA6}" type="pres">
      <dgm:prSet presAssocID="{2124ECBD-0090-4471-804E-50027294E229}" presName="childComposite" presStyleCnt="0">
        <dgm:presLayoutVars>
          <dgm:chMax val="0"/>
          <dgm:chPref val="0"/>
        </dgm:presLayoutVars>
      </dgm:prSet>
      <dgm:spPr/>
    </dgm:pt>
    <dgm:pt modelId="{70C30370-DCCE-4CE7-ADC4-E875FD575C5E}" type="pres">
      <dgm:prSet presAssocID="{2124ECBD-0090-4471-804E-50027294E229}" presName="ChildAccent" presStyleLbl="solidFgAcc1" presStyleIdx="0" presStyleCnt="6"/>
      <dgm:spPr/>
    </dgm:pt>
    <dgm:pt modelId="{FFBB9EAC-15CA-4404-BD5A-3D885B12C982}" type="pres">
      <dgm:prSet presAssocID="{2124ECBD-0090-4471-804E-50027294E229}" presName="Child" presStyleLbl="revTx" presStyleIdx="1" presStyleCnt="8" custScaleY="237127">
        <dgm:presLayoutVars>
          <dgm:chMax val="0"/>
          <dgm:chPref val="0"/>
          <dgm:bulletEnabled val="1"/>
        </dgm:presLayoutVars>
      </dgm:prSet>
      <dgm:spPr/>
      <dgm:t>
        <a:bodyPr/>
        <a:lstStyle/>
        <a:p>
          <a:endParaRPr lang="ru-RU"/>
        </a:p>
      </dgm:t>
    </dgm:pt>
    <dgm:pt modelId="{C88F7758-5FEB-4BE3-9CDF-85174E633870}" type="pres">
      <dgm:prSet presAssocID="{C303B488-EC75-48B8-9957-7C3253A839B3}" presName="childComposite" presStyleCnt="0">
        <dgm:presLayoutVars>
          <dgm:chMax val="0"/>
          <dgm:chPref val="0"/>
        </dgm:presLayoutVars>
      </dgm:prSet>
      <dgm:spPr/>
    </dgm:pt>
    <dgm:pt modelId="{8DB4EE16-375A-42B6-A830-E505577DF681}" type="pres">
      <dgm:prSet presAssocID="{C303B488-EC75-48B8-9957-7C3253A839B3}" presName="ChildAccent" presStyleLbl="solidFgAcc1" presStyleIdx="1" presStyleCnt="6" custLinFactNeighborX="-23843" custLinFactNeighborY="99328"/>
      <dgm:spPr/>
    </dgm:pt>
    <dgm:pt modelId="{D3039D0E-E333-4DF9-9723-C8BFFF1EC79A}" type="pres">
      <dgm:prSet presAssocID="{C303B488-EC75-48B8-9957-7C3253A839B3}" presName="Child" presStyleLbl="revTx" presStyleIdx="2" presStyleCnt="8" custScaleY="259294" custLinFactNeighborX="-222" custLinFactNeighborY="21260">
        <dgm:presLayoutVars>
          <dgm:chMax val="0"/>
          <dgm:chPref val="0"/>
          <dgm:bulletEnabled val="1"/>
        </dgm:presLayoutVars>
      </dgm:prSet>
      <dgm:spPr/>
      <dgm:t>
        <a:bodyPr/>
        <a:lstStyle/>
        <a:p>
          <a:endParaRPr lang="ru-RU"/>
        </a:p>
      </dgm:t>
    </dgm:pt>
    <dgm:pt modelId="{D55A4618-F143-424E-B38E-E2C3541A0452}" type="pres">
      <dgm:prSet presAssocID="{39E77C5E-F5A0-4A23-AEF9-3A82D79A6C03}" presName="childComposite" presStyleCnt="0">
        <dgm:presLayoutVars>
          <dgm:chMax val="0"/>
          <dgm:chPref val="0"/>
        </dgm:presLayoutVars>
      </dgm:prSet>
      <dgm:spPr/>
    </dgm:pt>
    <dgm:pt modelId="{B9AD7767-C254-4A4E-8536-23A16AE31124}" type="pres">
      <dgm:prSet presAssocID="{39E77C5E-F5A0-4A23-AEF9-3A82D79A6C03}" presName="ChildAccent" presStyleLbl="solidFgAcc1" presStyleIdx="2" presStyleCnt="6" custLinFactY="195251" custLinFactNeighborX="-579" custLinFactNeighborY="200000"/>
      <dgm:spPr/>
    </dgm:pt>
    <dgm:pt modelId="{61A5C21E-BC9C-42A9-B8A1-F49294119E25}" type="pres">
      <dgm:prSet presAssocID="{39E77C5E-F5A0-4A23-AEF9-3A82D79A6C03}" presName="Child" presStyleLbl="revTx" presStyleIdx="3" presStyleCnt="8" custLinFactY="70770" custLinFactNeighborX="-222" custLinFactNeighborY="100000">
        <dgm:presLayoutVars>
          <dgm:chMax val="0"/>
          <dgm:chPref val="0"/>
          <dgm:bulletEnabled val="1"/>
        </dgm:presLayoutVars>
      </dgm:prSet>
      <dgm:spPr/>
      <dgm:t>
        <a:bodyPr/>
        <a:lstStyle/>
        <a:p>
          <a:endParaRPr lang="ru-RU"/>
        </a:p>
      </dgm:t>
    </dgm:pt>
    <dgm:pt modelId="{3FCF0922-E36F-478D-912E-8C6804AD1B0A}" type="pres">
      <dgm:prSet presAssocID="{3A0B37A3-BA13-48C8-86EF-BAAFB91BF671}" presName="root" presStyleCnt="0">
        <dgm:presLayoutVars>
          <dgm:chMax/>
          <dgm:chPref/>
        </dgm:presLayoutVars>
      </dgm:prSet>
      <dgm:spPr/>
    </dgm:pt>
    <dgm:pt modelId="{5AB2A9B5-BA07-424C-94D0-3004CE03BABC}" type="pres">
      <dgm:prSet presAssocID="{3A0B37A3-BA13-48C8-86EF-BAAFB91BF671}" presName="rootComposite" presStyleCnt="0">
        <dgm:presLayoutVars/>
      </dgm:prSet>
      <dgm:spPr/>
    </dgm:pt>
    <dgm:pt modelId="{E255AD6F-7B75-410D-8940-23FBAAD34355}" type="pres">
      <dgm:prSet presAssocID="{3A0B37A3-BA13-48C8-86EF-BAAFB91BF671}" presName="ParentAccent" presStyleLbl="alignNode1" presStyleIdx="1" presStyleCnt="2"/>
      <dgm:spPr/>
    </dgm:pt>
    <dgm:pt modelId="{994E4712-7CE8-4716-8916-2EAA09092E82}" type="pres">
      <dgm:prSet presAssocID="{3A0B37A3-BA13-48C8-86EF-BAAFB91BF671}" presName="ParentSmallAccent" presStyleLbl="fgAcc1" presStyleIdx="1" presStyleCnt="2"/>
      <dgm:spPr/>
    </dgm:pt>
    <dgm:pt modelId="{EF0249CE-0284-4F41-8943-1999CB5E83F7}" type="pres">
      <dgm:prSet presAssocID="{3A0B37A3-BA13-48C8-86EF-BAAFB91BF671}" presName="Parent" presStyleLbl="revTx" presStyleIdx="4" presStyleCnt="8">
        <dgm:presLayoutVars>
          <dgm:chMax/>
          <dgm:chPref val="4"/>
          <dgm:bulletEnabled val="1"/>
        </dgm:presLayoutVars>
      </dgm:prSet>
      <dgm:spPr/>
      <dgm:t>
        <a:bodyPr/>
        <a:lstStyle/>
        <a:p>
          <a:endParaRPr lang="ru-RU"/>
        </a:p>
      </dgm:t>
    </dgm:pt>
    <dgm:pt modelId="{FBB0A979-6C85-44A3-B175-7EC6EC28D94F}" type="pres">
      <dgm:prSet presAssocID="{3A0B37A3-BA13-48C8-86EF-BAAFB91BF671}" presName="childShape" presStyleCnt="0">
        <dgm:presLayoutVars>
          <dgm:chMax val="0"/>
          <dgm:chPref val="0"/>
        </dgm:presLayoutVars>
      </dgm:prSet>
      <dgm:spPr/>
    </dgm:pt>
    <dgm:pt modelId="{28007B9B-AC5F-4C58-8661-3B7D8EF5BE34}" type="pres">
      <dgm:prSet presAssocID="{0F7AE8F5-E840-4F2C-A2F5-33859999793F}" presName="childComposite" presStyleCnt="0">
        <dgm:presLayoutVars>
          <dgm:chMax val="0"/>
          <dgm:chPref val="0"/>
        </dgm:presLayoutVars>
      </dgm:prSet>
      <dgm:spPr/>
    </dgm:pt>
    <dgm:pt modelId="{ACB2FB6C-A8AE-4B47-86D0-E26FAE2C524B}" type="pres">
      <dgm:prSet presAssocID="{0F7AE8F5-E840-4F2C-A2F5-33859999793F}" presName="ChildAccent" presStyleLbl="solidFgAcc1" presStyleIdx="3" presStyleCnt="6"/>
      <dgm:spPr/>
    </dgm:pt>
    <dgm:pt modelId="{BAA02A2B-DD28-4C55-A256-96AD2CFDF1E5}" type="pres">
      <dgm:prSet presAssocID="{0F7AE8F5-E840-4F2C-A2F5-33859999793F}" presName="Child" presStyleLbl="revTx" presStyleIdx="5" presStyleCnt="8" custScaleY="156594">
        <dgm:presLayoutVars>
          <dgm:chMax val="0"/>
          <dgm:chPref val="0"/>
          <dgm:bulletEnabled val="1"/>
        </dgm:presLayoutVars>
      </dgm:prSet>
      <dgm:spPr/>
      <dgm:t>
        <a:bodyPr/>
        <a:lstStyle/>
        <a:p>
          <a:endParaRPr lang="ru-RU"/>
        </a:p>
      </dgm:t>
    </dgm:pt>
    <dgm:pt modelId="{35CC553A-1A69-4ECD-94D5-4267B6840ED8}" type="pres">
      <dgm:prSet presAssocID="{214F13AB-6822-4F0E-9C02-E2248B7984D0}" presName="childComposite" presStyleCnt="0">
        <dgm:presLayoutVars>
          <dgm:chMax val="0"/>
          <dgm:chPref val="0"/>
        </dgm:presLayoutVars>
      </dgm:prSet>
      <dgm:spPr/>
    </dgm:pt>
    <dgm:pt modelId="{C1D4857B-E3B4-4992-A7D5-05224923978B}" type="pres">
      <dgm:prSet presAssocID="{214F13AB-6822-4F0E-9C02-E2248B7984D0}" presName="ChildAccent" presStyleLbl="solidFgAcc1" presStyleIdx="4" presStyleCnt="6" custLinFactY="125973" custLinFactNeighborX="-10766" custLinFactNeighborY="200000"/>
      <dgm:spPr/>
    </dgm:pt>
    <dgm:pt modelId="{F6A34C9B-7B54-45FC-9AEF-8D0E059843BD}" type="pres">
      <dgm:prSet presAssocID="{214F13AB-6822-4F0E-9C02-E2248B7984D0}" presName="Child" presStyleLbl="revTx" presStyleIdx="6" presStyleCnt="8" custScaleY="175412" custLinFactY="28468" custLinFactNeighborX="812" custLinFactNeighborY="100000">
        <dgm:presLayoutVars>
          <dgm:chMax val="0"/>
          <dgm:chPref val="0"/>
          <dgm:bulletEnabled val="1"/>
        </dgm:presLayoutVars>
      </dgm:prSet>
      <dgm:spPr/>
      <dgm:t>
        <a:bodyPr/>
        <a:lstStyle/>
        <a:p>
          <a:endParaRPr lang="ru-RU"/>
        </a:p>
      </dgm:t>
    </dgm:pt>
    <dgm:pt modelId="{65379399-4207-4588-AE27-CA1F040B3A5E}" type="pres">
      <dgm:prSet presAssocID="{49B34DF8-7777-4F17-A293-E57DF73A01C6}" presName="childComposite" presStyleCnt="0">
        <dgm:presLayoutVars>
          <dgm:chMax val="0"/>
          <dgm:chPref val="0"/>
        </dgm:presLayoutVars>
      </dgm:prSet>
      <dgm:spPr/>
    </dgm:pt>
    <dgm:pt modelId="{26A52740-67B7-41CE-A06B-267AE901586F}" type="pres">
      <dgm:prSet presAssocID="{49B34DF8-7777-4F17-A293-E57DF73A01C6}" presName="ChildAccent" presStyleLbl="solidFgAcc1" presStyleIdx="5" presStyleCnt="6" custLinFactY="200000" custLinFactNeighborX="-34031" custLinFactNeighborY="261301"/>
      <dgm:spPr/>
    </dgm:pt>
    <dgm:pt modelId="{188EE838-C8F8-4C34-A431-C0023E805F1D}" type="pres">
      <dgm:prSet presAssocID="{49B34DF8-7777-4F17-A293-E57DF73A01C6}" presName="Child" presStyleLbl="revTx" presStyleIdx="7" presStyleCnt="8" custScaleY="175795" custLinFactY="100000" custLinFactNeighborX="-1531" custLinFactNeighborY="107752">
        <dgm:presLayoutVars>
          <dgm:chMax val="0"/>
          <dgm:chPref val="0"/>
          <dgm:bulletEnabled val="1"/>
        </dgm:presLayoutVars>
      </dgm:prSet>
      <dgm:spPr/>
      <dgm:t>
        <a:bodyPr/>
        <a:lstStyle/>
        <a:p>
          <a:endParaRPr lang="ru-RU"/>
        </a:p>
      </dgm:t>
    </dgm:pt>
  </dgm:ptLst>
  <dgm:cxnLst>
    <dgm:cxn modelId="{BE9D98FB-1A9B-433C-BAD4-C67D33CE1CB6}" srcId="{3A0B37A3-BA13-48C8-86EF-BAAFB91BF671}" destId="{49B34DF8-7777-4F17-A293-E57DF73A01C6}" srcOrd="2" destOrd="0" parTransId="{4AA3CC57-595D-4CEC-883A-B61B43F109D9}" sibTransId="{2A73A7F6-C979-4A85-B494-5346E3CC0DBD}"/>
    <dgm:cxn modelId="{83F4CA87-FFA0-4090-8F90-C91A735F3F47}" type="presOf" srcId="{0F7AE8F5-E840-4F2C-A2F5-33859999793F}" destId="{BAA02A2B-DD28-4C55-A256-96AD2CFDF1E5}" srcOrd="0" destOrd="0" presId="urn:microsoft.com/office/officeart/2008/layout/SquareAccentList"/>
    <dgm:cxn modelId="{7E6C6F9D-543A-409D-B6DA-821CB28E71DA}" srcId="{782568C7-D922-4E04-9A66-DB83109F6BD4}" destId="{3A5597FD-5E70-4236-A231-5BC0512949B7}" srcOrd="0" destOrd="0" parTransId="{26304FB3-2405-40B7-A458-21C993E55D96}" sibTransId="{DA613444-6086-4259-A1AD-C0667CBAF7B9}"/>
    <dgm:cxn modelId="{201582B5-5CDF-497B-8604-9BA5193B6D1E}" type="presOf" srcId="{3A5597FD-5E70-4236-A231-5BC0512949B7}" destId="{9AA590A9-243D-4222-BDB3-D2F87AB89F7B}" srcOrd="0" destOrd="0" presId="urn:microsoft.com/office/officeart/2008/layout/SquareAccentList"/>
    <dgm:cxn modelId="{CCDC5BFE-E150-42A9-8365-058B71F47AD0}" srcId="{782568C7-D922-4E04-9A66-DB83109F6BD4}" destId="{3A0B37A3-BA13-48C8-86EF-BAAFB91BF671}" srcOrd="1" destOrd="0" parTransId="{AAEC13A6-A511-4814-B669-0A7C90BCEB0C}" sibTransId="{07BB5C71-AEAA-4A66-A08C-3B8720C67468}"/>
    <dgm:cxn modelId="{4200A65F-0FF2-4898-B0D7-B08536CA2FF6}" srcId="{3A0B37A3-BA13-48C8-86EF-BAAFB91BF671}" destId="{0F7AE8F5-E840-4F2C-A2F5-33859999793F}" srcOrd="0" destOrd="0" parTransId="{15FED830-2385-41F4-B798-4BBD749E12EF}" sibTransId="{B8C3B664-6679-48B8-A8A4-6E01570EE648}"/>
    <dgm:cxn modelId="{59D633E2-5B12-4AFA-AB27-4FB9DA9493DF}" srcId="{3A5597FD-5E70-4236-A231-5BC0512949B7}" destId="{2124ECBD-0090-4471-804E-50027294E229}" srcOrd="0" destOrd="0" parTransId="{A0710810-7FF0-4B2D-A2A0-219E778A9B35}" sibTransId="{D453B3F7-4F65-49CB-ABCE-2AE018346112}"/>
    <dgm:cxn modelId="{454BA44B-B782-47D0-8384-D1B1475B8433}" type="presOf" srcId="{49B34DF8-7777-4F17-A293-E57DF73A01C6}" destId="{188EE838-C8F8-4C34-A431-C0023E805F1D}" srcOrd="0" destOrd="0" presId="urn:microsoft.com/office/officeart/2008/layout/SquareAccentList"/>
    <dgm:cxn modelId="{8738CB9C-6FEB-4BB5-A69E-01F800B08C8D}" type="presOf" srcId="{214F13AB-6822-4F0E-9C02-E2248B7984D0}" destId="{F6A34C9B-7B54-45FC-9AEF-8D0E059843BD}" srcOrd="0" destOrd="0" presId="urn:microsoft.com/office/officeart/2008/layout/SquareAccentList"/>
    <dgm:cxn modelId="{AFE244B1-29F5-41BE-9CFA-9ED75F6293E7}" type="presOf" srcId="{39E77C5E-F5A0-4A23-AEF9-3A82D79A6C03}" destId="{61A5C21E-BC9C-42A9-B8A1-F49294119E25}" srcOrd="0" destOrd="0" presId="urn:microsoft.com/office/officeart/2008/layout/SquareAccentList"/>
    <dgm:cxn modelId="{04A87908-2E7E-4FCB-A91F-71BFD52F38D8}" srcId="{3A0B37A3-BA13-48C8-86EF-BAAFB91BF671}" destId="{214F13AB-6822-4F0E-9C02-E2248B7984D0}" srcOrd="1" destOrd="0" parTransId="{52E202A5-938A-4691-A10B-4B7C1B6568BE}" sibTransId="{AFBD1894-425F-4E27-A6E5-047BAFBE2E27}"/>
    <dgm:cxn modelId="{DB362EE7-E810-474C-9C6B-5AF8BF3DAC16}" srcId="{3A5597FD-5E70-4236-A231-5BC0512949B7}" destId="{C303B488-EC75-48B8-9957-7C3253A839B3}" srcOrd="1" destOrd="0" parTransId="{02D54F13-EF4E-4201-8238-28E845936067}" sibTransId="{58A91091-9F1E-4B4A-B4E1-B46C718472B9}"/>
    <dgm:cxn modelId="{EB484098-FFE8-4EFC-A150-FAF46395B0A1}" type="presOf" srcId="{3A0B37A3-BA13-48C8-86EF-BAAFB91BF671}" destId="{EF0249CE-0284-4F41-8943-1999CB5E83F7}" srcOrd="0" destOrd="0" presId="urn:microsoft.com/office/officeart/2008/layout/SquareAccentList"/>
    <dgm:cxn modelId="{C5C52677-F699-424F-A20A-71352C9DD21C}" srcId="{3A5597FD-5E70-4236-A231-5BC0512949B7}" destId="{39E77C5E-F5A0-4A23-AEF9-3A82D79A6C03}" srcOrd="2" destOrd="0" parTransId="{1F473AF3-8A26-4BB3-94E4-0BE42FFE5830}" sibTransId="{8D0EC119-D681-4BDE-A9F6-90748EB34E76}"/>
    <dgm:cxn modelId="{53642DD4-8F60-4684-982E-C1807D4F3D95}" type="presOf" srcId="{2124ECBD-0090-4471-804E-50027294E229}" destId="{FFBB9EAC-15CA-4404-BD5A-3D885B12C982}" srcOrd="0" destOrd="0" presId="urn:microsoft.com/office/officeart/2008/layout/SquareAccentList"/>
    <dgm:cxn modelId="{E68F4BCB-0437-41EA-B8CE-9133EF2E755C}" type="presOf" srcId="{C303B488-EC75-48B8-9957-7C3253A839B3}" destId="{D3039D0E-E333-4DF9-9723-C8BFFF1EC79A}" srcOrd="0" destOrd="0" presId="urn:microsoft.com/office/officeart/2008/layout/SquareAccentList"/>
    <dgm:cxn modelId="{F2B9A50B-2543-46D4-99F0-7F7D8A5EE231}" type="presOf" srcId="{782568C7-D922-4E04-9A66-DB83109F6BD4}" destId="{6C933489-146E-4412-927E-F76FFB57D83E}" srcOrd="0" destOrd="0" presId="urn:microsoft.com/office/officeart/2008/layout/SquareAccentList"/>
    <dgm:cxn modelId="{B783A14A-D6AB-4575-AFE7-7581442B78B8}" type="presParOf" srcId="{6C933489-146E-4412-927E-F76FFB57D83E}" destId="{299632FC-4CA9-467C-8513-463ECF180880}" srcOrd="0" destOrd="0" presId="urn:microsoft.com/office/officeart/2008/layout/SquareAccentList"/>
    <dgm:cxn modelId="{8379BF12-7D44-4134-AA7B-4A4BEDAED03A}" type="presParOf" srcId="{299632FC-4CA9-467C-8513-463ECF180880}" destId="{1048B4BD-0D90-425A-AFC7-1989C86D9C96}" srcOrd="0" destOrd="0" presId="urn:microsoft.com/office/officeart/2008/layout/SquareAccentList"/>
    <dgm:cxn modelId="{1B23C552-AE11-42DD-872D-527DA474E7DA}" type="presParOf" srcId="{1048B4BD-0D90-425A-AFC7-1989C86D9C96}" destId="{5282D1E0-E7AC-4DF7-9F2D-7D0155181CD3}" srcOrd="0" destOrd="0" presId="urn:microsoft.com/office/officeart/2008/layout/SquareAccentList"/>
    <dgm:cxn modelId="{5B1BB427-B907-432B-BC15-55983FA6DFC0}" type="presParOf" srcId="{1048B4BD-0D90-425A-AFC7-1989C86D9C96}" destId="{86377024-062A-45FF-8E9F-36C2A18A5D87}" srcOrd="1" destOrd="0" presId="urn:microsoft.com/office/officeart/2008/layout/SquareAccentList"/>
    <dgm:cxn modelId="{2433BDB0-AA35-4674-88FF-48755493E643}" type="presParOf" srcId="{1048B4BD-0D90-425A-AFC7-1989C86D9C96}" destId="{9AA590A9-243D-4222-BDB3-D2F87AB89F7B}" srcOrd="2" destOrd="0" presId="urn:microsoft.com/office/officeart/2008/layout/SquareAccentList"/>
    <dgm:cxn modelId="{681B8D51-A103-4E7F-A6DD-3C05A85A257A}" type="presParOf" srcId="{299632FC-4CA9-467C-8513-463ECF180880}" destId="{B984E7F3-FD46-4BA6-940F-175F0D7D6BF1}" srcOrd="1" destOrd="0" presId="urn:microsoft.com/office/officeart/2008/layout/SquareAccentList"/>
    <dgm:cxn modelId="{403E1337-A23D-4BE4-9173-8FAB330FA356}" type="presParOf" srcId="{B984E7F3-FD46-4BA6-940F-175F0D7D6BF1}" destId="{3955EBDA-44DB-4E0B-B8A7-1CA0AE1B3CA6}" srcOrd="0" destOrd="0" presId="urn:microsoft.com/office/officeart/2008/layout/SquareAccentList"/>
    <dgm:cxn modelId="{FBC96A11-F4E3-4AA7-8683-A14EBE48945C}" type="presParOf" srcId="{3955EBDA-44DB-4E0B-B8A7-1CA0AE1B3CA6}" destId="{70C30370-DCCE-4CE7-ADC4-E875FD575C5E}" srcOrd="0" destOrd="0" presId="urn:microsoft.com/office/officeart/2008/layout/SquareAccentList"/>
    <dgm:cxn modelId="{D547E183-93A3-4103-804A-E8E5E7D26893}" type="presParOf" srcId="{3955EBDA-44DB-4E0B-B8A7-1CA0AE1B3CA6}" destId="{FFBB9EAC-15CA-4404-BD5A-3D885B12C982}" srcOrd="1" destOrd="0" presId="urn:microsoft.com/office/officeart/2008/layout/SquareAccentList"/>
    <dgm:cxn modelId="{823BC4A1-65F1-422E-8C65-305BF19FA1F5}" type="presParOf" srcId="{B984E7F3-FD46-4BA6-940F-175F0D7D6BF1}" destId="{C88F7758-5FEB-4BE3-9CDF-85174E633870}" srcOrd="1" destOrd="0" presId="urn:microsoft.com/office/officeart/2008/layout/SquareAccentList"/>
    <dgm:cxn modelId="{8AA7A4AC-008F-4FDF-853D-5E7599DB45DA}" type="presParOf" srcId="{C88F7758-5FEB-4BE3-9CDF-85174E633870}" destId="{8DB4EE16-375A-42B6-A830-E505577DF681}" srcOrd="0" destOrd="0" presId="urn:microsoft.com/office/officeart/2008/layout/SquareAccentList"/>
    <dgm:cxn modelId="{594C42B2-D726-442A-9774-2133F013D844}" type="presParOf" srcId="{C88F7758-5FEB-4BE3-9CDF-85174E633870}" destId="{D3039D0E-E333-4DF9-9723-C8BFFF1EC79A}" srcOrd="1" destOrd="0" presId="urn:microsoft.com/office/officeart/2008/layout/SquareAccentList"/>
    <dgm:cxn modelId="{00644969-BBF1-4CBC-AC8D-E275A11D04F1}" type="presParOf" srcId="{B984E7F3-FD46-4BA6-940F-175F0D7D6BF1}" destId="{D55A4618-F143-424E-B38E-E2C3541A0452}" srcOrd="2" destOrd="0" presId="urn:microsoft.com/office/officeart/2008/layout/SquareAccentList"/>
    <dgm:cxn modelId="{4A369FC6-C9D9-44E1-A641-8A1075742C2A}" type="presParOf" srcId="{D55A4618-F143-424E-B38E-E2C3541A0452}" destId="{B9AD7767-C254-4A4E-8536-23A16AE31124}" srcOrd="0" destOrd="0" presId="urn:microsoft.com/office/officeart/2008/layout/SquareAccentList"/>
    <dgm:cxn modelId="{5FD9B598-41E3-4447-8607-D98ADAD5B899}" type="presParOf" srcId="{D55A4618-F143-424E-B38E-E2C3541A0452}" destId="{61A5C21E-BC9C-42A9-B8A1-F49294119E25}" srcOrd="1" destOrd="0" presId="urn:microsoft.com/office/officeart/2008/layout/SquareAccentList"/>
    <dgm:cxn modelId="{EE24B571-0025-4B09-AAAA-82B24DDDAA45}" type="presParOf" srcId="{6C933489-146E-4412-927E-F76FFB57D83E}" destId="{3FCF0922-E36F-478D-912E-8C6804AD1B0A}" srcOrd="1" destOrd="0" presId="urn:microsoft.com/office/officeart/2008/layout/SquareAccentList"/>
    <dgm:cxn modelId="{346B57AB-8F34-4536-A48E-67F2A960273E}" type="presParOf" srcId="{3FCF0922-E36F-478D-912E-8C6804AD1B0A}" destId="{5AB2A9B5-BA07-424C-94D0-3004CE03BABC}" srcOrd="0" destOrd="0" presId="urn:microsoft.com/office/officeart/2008/layout/SquareAccentList"/>
    <dgm:cxn modelId="{E213FEEB-A561-4ABD-8E53-2978A60CD186}" type="presParOf" srcId="{5AB2A9B5-BA07-424C-94D0-3004CE03BABC}" destId="{E255AD6F-7B75-410D-8940-23FBAAD34355}" srcOrd="0" destOrd="0" presId="urn:microsoft.com/office/officeart/2008/layout/SquareAccentList"/>
    <dgm:cxn modelId="{0E3BA27A-AA8F-444C-89BD-67C340FF1C82}" type="presParOf" srcId="{5AB2A9B5-BA07-424C-94D0-3004CE03BABC}" destId="{994E4712-7CE8-4716-8916-2EAA09092E82}" srcOrd="1" destOrd="0" presId="urn:microsoft.com/office/officeart/2008/layout/SquareAccentList"/>
    <dgm:cxn modelId="{2C35EB6D-A8F2-41F1-B86E-EA70793DA55C}" type="presParOf" srcId="{5AB2A9B5-BA07-424C-94D0-3004CE03BABC}" destId="{EF0249CE-0284-4F41-8943-1999CB5E83F7}" srcOrd="2" destOrd="0" presId="urn:microsoft.com/office/officeart/2008/layout/SquareAccentList"/>
    <dgm:cxn modelId="{48A843DC-D320-40A8-8698-CFB4C702FF32}" type="presParOf" srcId="{3FCF0922-E36F-478D-912E-8C6804AD1B0A}" destId="{FBB0A979-6C85-44A3-B175-7EC6EC28D94F}" srcOrd="1" destOrd="0" presId="urn:microsoft.com/office/officeart/2008/layout/SquareAccentList"/>
    <dgm:cxn modelId="{5156104F-1D22-4948-8B52-0347F1EC1259}" type="presParOf" srcId="{FBB0A979-6C85-44A3-B175-7EC6EC28D94F}" destId="{28007B9B-AC5F-4C58-8661-3B7D8EF5BE34}" srcOrd="0" destOrd="0" presId="urn:microsoft.com/office/officeart/2008/layout/SquareAccentList"/>
    <dgm:cxn modelId="{36224B9F-F63B-47D3-A3AC-0874ABA4BC72}" type="presParOf" srcId="{28007B9B-AC5F-4C58-8661-3B7D8EF5BE34}" destId="{ACB2FB6C-A8AE-4B47-86D0-E26FAE2C524B}" srcOrd="0" destOrd="0" presId="urn:microsoft.com/office/officeart/2008/layout/SquareAccentList"/>
    <dgm:cxn modelId="{6FF03A7D-75C4-43E1-BBD1-C0AAE687F8FA}" type="presParOf" srcId="{28007B9B-AC5F-4C58-8661-3B7D8EF5BE34}" destId="{BAA02A2B-DD28-4C55-A256-96AD2CFDF1E5}" srcOrd="1" destOrd="0" presId="urn:microsoft.com/office/officeart/2008/layout/SquareAccentList"/>
    <dgm:cxn modelId="{1C1A4DA9-E480-4109-95B8-1B8BDE16E1FF}" type="presParOf" srcId="{FBB0A979-6C85-44A3-B175-7EC6EC28D94F}" destId="{35CC553A-1A69-4ECD-94D5-4267B6840ED8}" srcOrd="1" destOrd="0" presId="urn:microsoft.com/office/officeart/2008/layout/SquareAccentList"/>
    <dgm:cxn modelId="{02520222-A5A5-4379-A0BA-8063725C3CFF}" type="presParOf" srcId="{35CC553A-1A69-4ECD-94D5-4267B6840ED8}" destId="{C1D4857B-E3B4-4992-A7D5-05224923978B}" srcOrd="0" destOrd="0" presId="urn:microsoft.com/office/officeart/2008/layout/SquareAccentList"/>
    <dgm:cxn modelId="{A92C8925-34E9-4457-BAE5-59879734AFEC}" type="presParOf" srcId="{35CC553A-1A69-4ECD-94D5-4267B6840ED8}" destId="{F6A34C9B-7B54-45FC-9AEF-8D0E059843BD}" srcOrd="1" destOrd="0" presId="urn:microsoft.com/office/officeart/2008/layout/SquareAccentList"/>
    <dgm:cxn modelId="{7F595FEF-BA00-4FDF-9015-C78AF1DD2312}" type="presParOf" srcId="{FBB0A979-6C85-44A3-B175-7EC6EC28D94F}" destId="{65379399-4207-4588-AE27-CA1F040B3A5E}" srcOrd="2" destOrd="0" presId="urn:microsoft.com/office/officeart/2008/layout/SquareAccentList"/>
    <dgm:cxn modelId="{0FB07AA0-9B65-4F33-A9BA-58718E35F1D1}" type="presParOf" srcId="{65379399-4207-4588-AE27-CA1F040B3A5E}" destId="{26A52740-67B7-41CE-A06B-267AE901586F}" srcOrd="0" destOrd="0" presId="urn:microsoft.com/office/officeart/2008/layout/SquareAccentList"/>
    <dgm:cxn modelId="{AF3C87B9-E77C-4374-8653-24DB5270CDC2}" type="presParOf" srcId="{65379399-4207-4588-AE27-CA1F040B3A5E}" destId="{188EE838-C8F8-4C34-A431-C0023E805F1D}" srcOrd="1" destOrd="0" presId="urn:microsoft.com/office/officeart/2008/layout/Square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074AC1E-1285-4ED3-8C34-37C8C33E7B2F}" type="doc">
      <dgm:prSet loTypeId="urn:microsoft.com/office/officeart/2005/8/layout/hProcess9" loCatId="process" qsTypeId="urn:microsoft.com/office/officeart/2005/8/quickstyle/simple1" qsCatId="simple" csTypeId="urn:microsoft.com/office/officeart/2005/8/colors/accent1_2" csCatId="accent1" phldr="1"/>
      <dgm:spPr/>
    </dgm:pt>
    <dgm:pt modelId="{A89AA8A4-8056-45F6-AB03-EFD9CF9233A6}">
      <dgm:prSet phldrT="[Текст]" phldr="1"/>
      <dgm:spPr/>
      <dgm:t>
        <a:bodyPr/>
        <a:lstStyle/>
        <a:p>
          <a:endParaRPr lang="ru-RU" dirty="0"/>
        </a:p>
      </dgm:t>
    </dgm:pt>
    <dgm:pt modelId="{275BFA5A-7CFF-4461-8A76-D70048B6DF93}" type="parTrans" cxnId="{C431B498-11EE-40D8-BD82-09069276BB08}">
      <dgm:prSet/>
      <dgm:spPr/>
      <dgm:t>
        <a:bodyPr/>
        <a:lstStyle/>
        <a:p>
          <a:endParaRPr lang="ru-RU"/>
        </a:p>
      </dgm:t>
    </dgm:pt>
    <dgm:pt modelId="{81545CA6-9D63-4D1F-A7FA-A0B70590A1A7}" type="sibTrans" cxnId="{C431B498-11EE-40D8-BD82-09069276BB08}">
      <dgm:prSet/>
      <dgm:spPr/>
      <dgm:t>
        <a:bodyPr/>
        <a:lstStyle/>
        <a:p>
          <a:endParaRPr lang="ru-RU"/>
        </a:p>
      </dgm:t>
    </dgm:pt>
    <dgm:pt modelId="{72ED7F31-D944-428B-9BBD-80A83B4DE3A7}">
      <dgm:prSet phldrT="[Текст]"/>
      <dgm:spPr/>
      <dgm:t>
        <a:bodyPr/>
        <a:lstStyle/>
        <a:p>
          <a:r>
            <a:rPr lang="kk-KZ" dirty="0" smtClean="0"/>
            <a:t>ҚР «Қазақстан Республикасындағы сот-сараптамалық қызмет туралы» Заңында және Қазақстан Республикасының қылмыстық іс жүргізу Кодексінде </a:t>
          </a:r>
          <a:endParaRPr lang="ru-RU" dirty="0"/>
        </a:p>
      </dgm:t>
    </dgm:pt>
    <dgm:pt modelId="{E399E9E2-373B-4F60-893D-EBFB30690740}" type="parTrans" cxnId="{828C47A1-4BAD-4D51-BB24-F488C5EE0D04}">
      <dgm:prSet/>
      <dgm:spPr/>
      <dgm:t>
        <a:bodyPr/>
        <a:lstStyle/>
        <a:p>
          <a:endParaRPr lang="ru-RU"/>
        </a:p>
      </dgm:t>
    </dgm:pt>
    <dgm:pt modelId="{46A0D06E-FB4A-4692-8C52-560F998DF736}" type="sibTrans" cxnId="{828C47A1-4BAD-4D51-BB24-F488C5EE0D04}">
      <dgm:prSet/>
      <dgm:spPr/>
      <dgm:t>
        <a:bodyPr/>
        <a:lstStyle/>
        <a:p>
          <a:endParaRPr lang="ru-RU"/>
        </a:p>
      </dgm:t>
    </dgm:pt>
    <dgm:pt modelId="{6E1BB13C-46F7-4362-BF21-6EE3085C568F}">
      <dgm:prSet phldrT="[Текст]" phldr="1"/>
      <dgm:spPr/>
      <dgm:t>
        <a:bodyPr/>
        <a:lstStyle/>
        <a:p>
          <a:endParaRPr lang="ru-RU"/>
        </a:p>
      </dgm:t>
    </dgm:pt>
    <dgm:pt modelId="{9A0D329B-AB23-499C-BD6C-16977BC7AF4E}" type="parTrans" cxnId="{12884C32-5ACC-4C6B-9F8D-13D704B2F6D1}">
      <dgm:prSet/>
      <dgm:spPr/>
      <dgm:t>
        <a:bodyPr/>
        <a:lstStyle/>
        <a:p>
          <a:endParaRPr lang="ru-RU"/>
        </a:p>
      </dgm:t>
    </dgm:pt>
    <dgm:pt modelId="{4F1B8809-54BD-41A5-928E-DEAD55842972}" type="sibTrans" cxnId="{12884C32-5ACC-4C6B-9F8D-13D704B2F6D1}">
      <dgm:prSet/>
      <dgm:spPr/>
      <dgm:t>
        <a:bodyPr/>
        <a:lstStyle/>
        <a:p>
          <a:endParaRPr lang="ru-RU"/>
        </a:p>
      </dgm:t>
    </dgm:pt>
    <dgm:pt modelId="{75FDDC50-7856-4234-A6D1-75A04A77A235}" type="pres">
      <dgm:prSet presAssocID="{7074AC1E-1285-4ED3-8C34-37C8C33E7B2F}" presName="CompostProcess" presStyleCnt="0">
        <dgm:presLayoutVars>
          <dgm:dir/>
          <dgm:resizeHandles val="exact"/>
        </dgm:presLayoutVars>
      </dgm:prSet>
      <dgm:spPr/>
    </dgm:pt>
    <dgm:pt modelId="{AD672692-8E81-4A78-9289-F02090682CEB}" type="pres">
      <dgm:prSet presAssocID="{7074AC1E-1285-4ED3-8C34-37C8C33E7B2F}" presName="arrow" presStyleLbl="bgShp" presStyleIdx="0" presStyleCnt="1"/>
      <dgm:spPr/>
    </dgm:pt>
    <dgm:pt modelId="{B21152A0-F4A0-4391-AD74-1665573268EC}" type="pres">
      <dgm:prSet presAssocID="{7074AC1E-1285-4ED3-8C34-37C8C33E7B2F}" presName="linearProcess" presStyleCnt="0"/>
      <dgm:spPr/>
    </dgm:pt>
    <dgm:pt modelId="{67142152-523A-4088-929B-6132CB23D93A}" type="pres">
      <dgm:prSet presAssocID="{A89AA8A4-8056-45F6-AB03-EFD9CF9233A6}" presName="textNode" presStyleLbl="node1" presStyleIdx="0" presStyleCnt="3">
        <dgm:presLayoutVars>
          <dgm:bulletEnabled val="1"/>
        </dgm:presLayoutVars>
      </dgm:prSet>
      <dgm:spPr/>
    </dgm:pt>
    <dgm:pt modelId="{8BF1EB19-04C9-41F0-B201-4DF1EAC1552C}" type="pres">
      <dgm:prSet presAssocID="{81545CA6-9D63-4D1F-A7FA-A0B70590A1A7}" presName="sibTrans" presStyleCnt="0"/>
      <dgm:spPr/>
    </dgm:pt>
    <dgm:pt modelId="{285EB7C8-8CCE-4F70-A41B-DEF54581EB7F}" type="pres">
      <dgm:prSet presAssocID="{72ED7F31-D944-428B-9BBD-80A83B4DE3A7}" presName="textNode" presStyleLbl="node1" presStyleIdx="1" presStyleCnt="3">
        <dgm:presLayoutVars>
          <dgm:bulletEnabled val="1"/>
        </dgm:presLayoutVars>
      </dgm:prSet>
      <dgm:spPr/>
      <dgm:t>
        <a:bodyPr/>
        <a:lstStyle/>
        <a:p>
          <a:endParaRPr lang="ru-RU"/>
        </a:p>
      </dgm:t>
    </dgm:pt>
    <dgm:pt modelId="{23D29EE2-AB63-48FC-AB35-7A8E529E886E}" type="pres">
      <dgm:prSet presAssocID="{46A0D06E-FB4A-4692-8C52-560F998DF736}" presName="sibTrans" presStyleCnt="0"/>
      <dgm:spPr/>
    </dgm:pt>
    <dgm:pt modelId="{3B684EA3-F794-48F1-AA29-94013B2C496A}" type="pres">
      <dgm:prSet presAssocID="{6E1BB13C-46F7-4362-BF21-6EE3085C568F}" presName="textNode" presStyleLbl="node1" presStyleIdx="2" presStyleCnt="3">
        <dgm:presLayoutVars>
          <dgm:bulletEnabled val="1"/>
        </dgm:presLayoutVars>
      </dgm:prSet>
      <dgm:spPr/>
    </dgm:pt>
  </dgm:ptLst>
  <dgm:cxnLst>
    <dgm:cxn modelId="{5F9858E4-D00E-4BC9-BA66-630A4C593020}" type="presOf" srcId="{7074AC1E-1285-4ED3-8C34-37C8C33E7B2F}" destId="{75FDDC50-7856-4234-A6D1-75A04A77A235}" srcOrd="0" destOrd="0" presId="urn:microsoft.com/office/officeart/2005/8/layout/hProcess9"/>
    <dgm:cxn modelId="{12884C32-5ACC-4C6B-9F8D-13D704B2F6D1}" srcId="{7074AC1E-1285-4ED3-8C34-37C8C33E7B2F}" destId="{6E1BB13C-46F7-4362-BF21-6EE3085C568F}" srcOrd="2" destOrd="0" parTransId="{9A0D329B-AB23-499C-BD6C-16977BC7AF4E}" sibTransId="{4F1B8809-54BD-41A5-928E-DEAD55842972}"/>
    <dgm:cxn modelId="{4D491DF7-6FBF-4481-BB14-B2F7C8162FA9}" type="presOf" srcId="{6E1BB13C-46F7-4362-BF21-6EE3085C568F}" destId="{3B684EA3-F794-48F1-AA29-94013B2C496A}" srcOrd="0" destOrd="0" presId="urn:microsoft.com/office/officeart/2005/8/layout/hProcess9"/>
    <dgm:cxn modelId="{C431B498-11EE-40D8-BD82-09069276BB08}" srcId="{7074AC1E-1285-4ED3-8C34-37C8C33E7B2F}" destId="{A89AA8A4-8056-45F6-AB03-EFD9CF9233A6}" srcOrd="0" destOrd="0" parTransId="{275BFA5A-7CFF-4461-8A76-D70048B6DF93}" sibTransId="{81545CA6-9D63-4D1F-A7FA-A0B70590A1A7}"/>
    <dgm:cxn modelId="{828C47A1-4BAD-4D51-BB24-F488C5EE0D04}" srcId="{7074AC1E-1285-4ED3-8C34-37C8C33E7B2F}" destId="{72ED7F31-D944-428B-9BBD-80A83B4DE3A7}" srcOrd="1" destOrd="0" parTransId="{E399E9E2-373B-4F60-893D-EBFB30690740}" sibTransId="{46A0D06E-FB4A-4692-8C52-560F998DF736}"/>
    <dgm:cxn modelId="{ACE12A45-69FB-4BEB-9A71-5D1215435B74}" type="presOf" srcId="{A89AA8A4-8056-45F6-AB03-EFD9CF9233A6}" destId="{67142152-523A-4088-929B-6132CB23D93A}" srcOrd="0" destOrd="0" presId="urn:microsoft.com/office/officeart/2005/8/layout/hProcess9"/>
    <dgm:cxn modelId="{37AF501A-6378-4CC6-87E5-160B7DEDE944}" type="presOf" srcId="{72ED7F31-D944-428B-9BBD-80A83B4DE3A7}" destId="{285EB7C8-8CCE-4F70-A41B-DEF54581EB7F}" srcOrd="0" destOrd="0" presId="urn:microsoft.com/office/officeart/2005/8/layout/hProcess9"/>
    <dgm:cxn modelId="{4DBDF845-8B60-4405-B93F-771E7FB9BB1E}" type="presParOf" srcId="{75FDDC50-7856-4234-A6D1-75A04A77A235}" destId="{AD672692-8E81-4A78-9289-F02090682CEB}" srcOrd="0" destOrd="0" presId="urn:microsoft.com/office/officeart/2005/8/layout/hProcess9"/>
    <dgm:cxn modelId="{1D20941D-9DCF-476C-ADB5-DA0DCCA9F4DC}" type="presParOf" srcId="{75FDDC50-7856-4234-A6D1-75A04A77A235}" destId="{B21152A0-F4A0-4391-AD74-1665573268EC}" srcOrd="1" destOrd="0" presId="urn:microsoft.com/office/officeart/2005/8/layout/hProcess9"/>
    <dgm:cxn modelId="{D6364136-5144-464A-82ED-759E51E88D17}" type="presParOf" srcId="{B21152A0-F4A0-4391-AD74-1665573268EC}" destId="{67142152-523A-4088-929B-6132CB23D93A}" srcOrd="0" destOrd="0" presId="urn:microsoft.com/office/officeart/2005/8/layout/hProcess9"/>
    <dgm:cxn modelId="{D0CCE4A7-E1EC-4981-ACC3-B997F3601670}" type="presParOf" srcId="{B21152A0-F4A0-4391-AD74-1665573268EC}" destId="{8BF1EB19-04C9-41F0-B201-4DF1EAC1552C}" srcOrd="1" destOrd="0" presId="urn:microsoft.com/office/officeart/2005/8/layout/hProcess9"/>
    <dgm:cxn modelId="{BE4B226C-D2AB-44E3-9D12-5FADACD228C1}" type="presParOf" srcId="{B21152A0-F4A0-4391-AD74-1665573268EC}" destId="{285EB7C8-8CCE-4F70-A41B-DEF54581EB7F}" srcOrd="2" destOrd="0" presId="urn:microsoft.com/office/officeart/2005/8/layout/hProcess9"/>
    <dgm:cxn modelId="{AEF4A4C0-5862-4A1F-8DF7-8EB7C57C3C3B}" type="presParOf" srcId="{B21152A0-F4A0-4391-AD74-1665573268EC}" destId="{23D29EE2-AB63-48FC-AB35-7A8E529E886E}" srcOrd="3" destOrd="0" presId="urn:microsoft.com/office/officeart/2005/8/layout/hProcess9"/>
    <dgm:cxn modelId="{66846CBB-B044-4143-8FF8-B2272DA020E9}" type="presParOf" srcId="{B21152A0-F4A0-4391-AD74-1665573268EC}" destId="{3B684EA3-F794-48F1-AA29-94013B2C496A}"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C25DA74-E26C-4475-8366-03992ECE9737}"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ru-RU"/>
        </a:p>
      </dgm:t>
    </dgm:pt>
    <dgm:pt modelId="{3EEBF4D0-7A24-4C4C-9215-56AA819D6E1C}">
      <dgm:prSet phldrT="[Текст]"/>
      <dgm:spPr/>
      <dgm:t>
        <a:bodyPr/>
        <a:lstStyle/>
        <a:p>
          <a:r>
            <a:rPr lang="kk-KZ" dirty="0" smtClean="0"/>
            <a:t>Сот сараптамасын тағайындаудың ұйымдастырушылық сұрақтары: екі кезеңі бар</a:t>
          </a:r>
          <a:endParaRPr lang="ru-RU" dirty="0"/>
        </a:p>
      </dgm:t>
    </dgm:pt>
    <dgm:pt modelId="{35123331-3787-4A2B-AAAA-18B064D50CFC}" type="parTrans" cxnId="{7B985276-BE4C-4726-866C-93B0D53794F6}">
      <dgm:prSet/>
      <dgm:spPr/>
      <dgm:t>
        <a:bodyPr/>
        <a:lstStyle/>
        <a:p>
          <a:endParaRPr lang="ru-RU"/>
        </a:p>
      </dgm:t>
    </dgm:pt>
    <dgm:pt modelId="{D3C63171-CDC2-454F-B4EB-F290CFAFEA8B}" type="sibTrans" cxnId="{7B985276-BE4C-4726-866C-93B0D53794F6}">
      <dgm:prSet/>
      <dgm:spPr/>
      <dgm:t>
        <a:bodyPr/>
        <a:lstStyle/>
        <a:p>
          <a:endParaRPr lang="ru-RU"/>
        </a:p>
      </dgm:t>
    </dgm:pt>
    <dgm:pt modelId="{C05F4311-20BA-4F9C-BC9E-1E5B2DB8ECFB}">
      <dgm:prSet phldrT="[Текст]"/>
      <dgm:spPr/>
      <dgm:t>
        <a:bodyPr/>
        <a:lstStyle/>
        <a:p>
          <a:r>
            <a:rPr lang="kk-KZ" dirty="0" smtClean="0"/>
            <a:t>Дайындық сатысы</a:t>
          </a:r>
          <a:endParaRPr lang="ru-RU" dirty="0"/>
        </a:p>
      </dgm:t>
    </dgm:pt>
    <dgm:pt modelId="{98375FC6-BF11-4085-B73E-7D61090F217F}" type="parTrans" cxnId="{535F1571-CB75-41A9-AA2B-25C9201D1316}">
      <dgm:prSet/>
      <dgm:spPr/>
      <dgm:t>
        <a:bodyPr/>
        <a:lstStyle/>
        <a:p>
          <a:endParaRPr lang="ru-RU"/>
        </a:p>
      </dgm:t>
    </dgm:pt>
    <dgm:pt modelId="{716C1093-FDEB-4F07-82C4-9ECC521C7E7E}" type="sibTrans" cxnId="{535F1571-CB75-41A9-AA2B-25C9201D1316}">
      <dgm:prSet/>
      <dgm:spPr/>
      <dgm:t>
        <a:bodyPr/>
        <a:lstStyle/>
        <a:p>
          <a:endParaRPr lang="ru-RU"/>
        </a:p>
      </dgm:t>
    </dgm:pt>
    <dgm:pt modelId="{A20CDAB3-9C4A-4D7B-BDDC-90985C91AD1D}">
      <dgm:prSet phldrT="[Текст]"/>
      <dgm:spPr/>
      <dgm:t>
        <a:bodyPr/>
        <a:lstStyle/>
        <a:p>
          <a:r>
            <a:rPr lang="ru-RU" b="1" dirty="0" smtClean="0"/>
            <a:t>1) </a:t>
          </a:r>
          <a:r>
            <a:rPr lang="kk-KZ" b="1" dirty="0" smtClean="0"/>
            <a:t>Сараптаманы тағайындау туралы шешім қабылдау</a:t>
          </a:r>
        </a:p>
        <a:p>
          <a:r>
            <a:rPr lang="kk-KZ" b="1" dirty="0" smtClean="0"/>
            <a:t>2) Сот сараптаманың нақты түрін анықтау.</a:t>
          </a:r>
          <a:endParaRPr lang="ru-RU" dirty="0"/>
        </a:p>
      </dgm:t>
    </dgm:pt>
    <dgm:pt modelId="{3916F08B-A6F5-4C84-AD4A-60D40A3487E9}" type="parTrans" cxnId="{1D3657A2-6653-45E8-8FEC-937366BC900F}">
      <dgm:prSet/>
      <dgm:spPr/>
      <dgm:t>
        <a:bodyPr/>
        <a:lstStyle/>
        <a:p>
          <a:endParaRPr lang="ru-RU"/>
        </a:p>
      </dgm:t>
    </dgm:pt>
    <dgm:pt modelId="{2F97E0E2-590F-40C6-A4E8-969ADE2EF9C0}" type="sibTrans" cxnId="{1D3657A2-6653-45E8-8FEC-937366BC900F}">
      <dgm:prSet/>
      <dgm:spPr/>
      <dgm:t>
        <a:bodyPr/>
        <a:lstStyle/>
        <a:p>
          <a:endParaRPr lang="ru-RU"/>
        </a:p>
      </dgm:t>
    </dgm:pt>
    <dgm:pt modelId="{402E0A6C-4947-4F89-AE11-09F6F64C5AA8}">
      <dgm:prSet phldrT="[Текст]"/>
      <dgm:spPr/>
      <dgm:t>
        <a:bodyPr/>
        <a:lstStyle/>
        <a:p>
          <a:r>
            <a:rPr lang="kk-KZ" b="1" dirty="0" smtClean="0"/>
            <a:t>3) Сараптамалық сұрақтарды шешетін міндеттерді анықтау</a:t>
          </a:r>
        </a:p>
        <a:p>
          <a:r>
            <a:rPr lang="kk-KZ" b="1" dirty="0" smtClean="0"/>
            <a:t>4) Сарапшыға қойылатын сұрақтарды құрастыру</a:t>
          </a:r>
        </a:p>
        <a:p>
          <a:r>
            <a:rPr lang="kk-KZ" b="1" dirty="0" smtClean="0"/>
            <a:t>5) Сараптама жүргізу үшін қажетті алғашқы деректерді дайындау.</a:t>
          </a:r>
          <a:endParaRPr lang="ru-RU" dirty="0" smtClean="0"/>
        </a:p>
        <a:p>
          <a:r>
            <a:rPr lang="kk-KZ" dirty="0" smtClean="0"/>
            <a:t>6) Тергеуші (сот) сараптамаға жолданатын материалдармен танысуы к\к</a:t>
          </a:r>
          <a:endParaRPr lang="ru-RU" dirty="0"/>
        </a:p>
      </dgm:t>
    </dgm:pt>
    <dgm:pt modelId="{5CB6CF4E-D010-4566-9827-2D93AF152719}" type="parTrans" cxnId="{6F4C0BF4-2030-4F89-BE58-4BE967380F71}">
      <dgm:prSet/>
      <dgm:spPr/>
      <dgm:t>
        <a:bodyPr/>
        <a:lstStyle/>
        <a:p>
          <a:endParaRPr lang="ru-RU"/>
        </a:p>
      </dgm:t>
    </dgm:pt>
    <dgm:pt modelId="{E734E1B0-AB1B-4F50-97B8-76B41A6C0C69}" type="sibTrans" cxnId="{6F4C0BF4-2030-4F89-BE58-4BE967380F71}">
      <dgm:prSet/>
      <dgm:spPr/>
      <dgm:t>
        <a:bodyPr/>
        <a:lstStyle/>
        <a:p>
          <a:endParaRPr lang="ru-RU"/>
        </a:p>
      </dgm:t>
    </dgm:pt>
    <dgm:pt modelId="{AC799045-6895-44A0-BFA5-6580117A2382}">
      <dgm:prSet phldrT="[Текст]"/>
      <dgm:spPr/>
      <dgm:t>
        <a:bodyPr/>
        <a:lstStyle/>
        <a:p>
          <a:r>
            <a:rPr lang="kk-KZ" dirty="0" smtClean="0"/>
            <a:t>сараптаманы тапсыру сатысы</a:t>
          </a:r>
          <a:endParaRPr lang="ru-RU" dirty="0"/>
        </a:p>
      </dgm:t>
    </dgm:pt>
    <dgm:pt modelId="{5A11E9DA-7ADA-43A2-84F9-5BAC1FD4C37F}" type="parTrans" cxnId="{4E3F6D3F-00AE-4C65-8AE5-79C038CC3738}">
      <dgm:prSet/>
      <dgm:spPr/>
      <dgm:t>
        <a:bodyPr/>
        <a:lstStyle/>
        <a:p>
          <a:endParaRPr lang="ru-RU"/>
        </a:p>
      </dgm:t>
    </dgm:pt>
    <dgm:pt modelId="{A01A84E0-CDC7-40D0-935E-0E1E961A09F9}" type="sibTrans" cxnId="{4E3F6D3F-00AE-4C65-8AE5-79C038CC3738}">
      <dgm:prSet/>
      <dgm:spPr/>
      <dgm:t>
        <a:bodyPr/>
        <a:lstStyle/>
        <a:p>
          <a:endParaRPr lang="ru-RU"/>
        </a:p>
      </dgm:t>
    </dgm:pt>
    <dgm:pt modelId="{CB1D5AD3-C6F9-4DCC-9903-45F6305EB51F}">
      <dgm:prSet phldrT="[Текст]"/>
      <dgm:spPr/>
      <dgm:t>
        <a:bodyPr/>
        <a:lstStyle/>
        <a:p>
          <a:r>
            <a:rPr lang="kk-KZ" b="1" dirty="0" smtClean="0"/>
            <a:t>Сараптаманы тағайындау туралы қаулы шығару;</a:t>
          </a:r>
        </a:p>
        <a:p>
          <a:r>
            <a:rPr lang="kk-KZ" b="1" dirty="0" smtClean="0"/>
            <a:t>Сарапшы н/се сараптамалық мекемені таңдау;</a:t>
          </a:r>
        </a:p>
        <a:p>
          <a:r>
            <a:rPr lang="kk-KZ" b="1" dirty="0" smtClean="0"/>
            <a:t>Материалдарды қаулымен бірге сарапшыға не сараптама органдарына жіберу (пошта т.б.)</a:t>
          </a:r>
          <a:endParaRPr lang="ru-RU" dirty="0"/>
        </a:p>
      </dgm:t>
    </dgm:pt>
    <dgm:pt modelId="{9A6CF1FC-BE7E-4ABC-A962-D703611FED5A}" type="parTrans" cxnId="{52A2C716-04B6-4D8F-9D9D-F6DA5A1EA7A4}">
      <dgm:prSet/>
      <dgm:spPr/>
      <dgm:t>
        <a:bodyPr/>
        <a:lstStyle/>
        <a:p>
          <a:endParaRPr lang="ru-RU"/>
        </a:p>
      </dgm:t>
    </dgm:pt>
    <dgm:pt modelId="{7A306D10-F42F-4BFD-B838-14353B09FC8D}" type="sibTrans" cxnId="{52A2C716-04B6-4D8F-9D9D-F6DA5A1EA7A4}">
      <dgm:prSet/>
      <dgm:spPr/>
      <dgm:t>
        <a:bodyPr/>
        <a:lstStyle/>
        <a:p>
          <a:endParaRPr lang="ru-RU"/>
        </a:p>
      </dgm:t>
    </dgm:pt>
    <dgm:pt modelId="{CCB73231-D503-4092-A675-171B2B8C90E6}" type="pres">
      <dgm:prSet presAssocID="{6C25DA74-E26C-4475-8366-03992ECE9737}" presName="hierChild1" presStyleCnt="0">
        <dgm:presLayoutVars>
          <dgm:chPref val="1"/>
          <dgm:dir/>
          <dgm:animOne val="branch"/>
          <dgm:animLvl val="lvl"/>
          <dgm:resizeHandles/>
        </dgm:presLayoutVars>
      </dgm:prSet>
      <dgm:spPr/>
    </dgm:pt>
    <dgm:pt modelId="{F58B3E73-601F-4E2F-B470-F14D52CB62C4}" type="pres">
      <dgm:prSet presAssocID="{3EEBF4D0-7A24-4C4C-9215-56AA819D6E1C}" presName="hierRoot1" presStyleCnt="0"/>
      <dgm:spPr/>
    </dgm:pt>
    <dgm:pt modelId="{C4F080AA-6AF5-4CA9-9D33-53F906FAD3C8}" type="pres">
      <dgm:prSet presAssocID="{3EEBF4D0-7A24-4C4C-9215-56AA819D6E1C}" presName="composite" presStyleCnt="0"/>
      <dgm:spPr/>
    </dgm:pt>
    <dgm:pt modelId="{B457B700-52C7-454D-BEB5-4267469CC09C}" type="pres">
      <dgm:prSet presAssocID="{3EEBF4D0-7A24-4C4C-9215-56AA819D6E1C}" presName="background" presStyleLbl="node0" presStyleIdx="0" presStyleCnt="1"/>
      <dgm:spPr/>
    </dgm:pt>
    <dgm:pt modelId="{C4CC03A8-B092-49A5-A946-B55F5FE58599}" type="pres">
      <dgm:prSet presAssocID="{3EEBF4D0-7A24-4C4C-9215-56AA819D6E1C}" presName="text" presStyleLbl="fgAcc0" presStyleIdx="0" presStyleCnt="1">
        <dgm:presLayoutVars>
          <dgm:chPref val="3"/>
        </dgm:presLayoutVars>
      </dgm:prSet>
      <dgm:spPr/>
      <dgm:t>
        <a:bodyPr/>
        <a:lstStyle/>
        <a:p>
          <a:endParaRPr lang="ru-RU"/>
        </a:p>
      </dgm:t>
    </dgm:pt>
    <dgm:pt modelId="{EC49ED4D-F924-4D74-A042-C503FF3B4A68}" type="pres">
      <dgm:prSet presAssocID="{3EEBF4D0-7A24-4C4C-9215-56AA819D6E1C}" presName="hierChild2" presStyleCnt="0"/>
      <dgm:spPr/>
    </dgm:pt>
    <dgm:pt modelId="{ACB80F81-05EE-43A5-A6CB-1AF30F8A20C7}" type="pres">
      <dgm:prSet presAssocID="{98375FC6-BF11-4085-B73E-7D61090F217F}" presName="Name10" presStyleLbl="parChTrans1D2" presStyleIdx="0" presStyleCnt="2"/>
      <dgm:spPr/>
    </dgm:pt>
    <dgm:pt modelId="{F76F23DA-64A7-4CBC-B12F-7C4B1F69573E}" type="pres">
      <dgm:prSet presAssocID="{C05F4311-20BA-4F9C-BC9E-1E5B2DB8ECFB}" presName="hierRoot2" presStyleCnt="0"/>
      <dgm:spPr/>
    </dgm:pt>
    <dgm:pt modelId="{4A2F0775-BED4-4B05-9DCA-5369B43E062F}" type="pres">
      <dgm:prSet presAssocID="{C05F4311-20BA-4F9C-BC9E-1E5B2DB8ECFB}" presName="composite2" presStyleCnt="0"/>
      <dgm:spPr/>
    </dgm:pt>
    <dgm:pt modelId="{67E39536-4C76-45A6-90F0-ADBD6B72F881}" type="pres">
      <dgm:prSet presAssocID="{C05F4311-20BA-4F9C-BC9E-1E5B2DB8ECFB}" presName="background2" presStyleLbl="node2" presStyleIdx="0" presStyleCnt="2"/>
      <dgm:spPr/>
    </dgm:pt>
    <dgm:pt modelId="{AFE65AF6-D440-4CC4-BDA9-ECFE15FA524C}" type="pres">
      <dgm:prSet presAssocID="{C05F4311-20BA-4F9C-BC9E-1E5B2DB8ECFB}" presName="text2" presStyleLbl="fgAcc2" presStyleIdx="0" presStyleCnt="2" custScaleY="36290">
        <dgm:presLayoutVars>
          <dgm:chPref val="3"/>
        </dgm:presLayoutVars>
      </dgm:prSet>
      <dgm:spPr/>
      <dgm:t>
        <a:bodyPr/>
        <a:lstStyle/>
        <a:p>
          <a:endParaRPr lang="ru-RU"/>
        </a:p>
      </dgm:t>
    </dgm:pt>
    <dgm:pt modelId="{BB46055E-5D2C-402B-8DDE-08322AAEF306}" type="pres">
      <dgm:prSet presAssocID="{C05F4311-20BA-4F9C-BC9E-1E5B2DB8ECFB}" presName="hierChild3" presStyleCnt="0"/>
      <dgm:spPr/>
    </dgm:pt>
    <dgm:pt modelId="{417F5A70-2185-4CB8-84C9-0990B97ADE6E}" type="pres">
      <dgm:prSet presAssocID="{3916F08B-A6F5-4C84-AD4A-60D40A3487E9}" presName="Name17" presStyleLbl="parChTrans1D3" presStyleIdx="0" presStyleCnt="3"/>
      <dgm:spPr/>
    </dgm:pt>
    <dgm:pt modelId="{9C7A2408-3CC8-488D-A4F5-6901C871B11C}" type="pres">
      <dgm:prSet presAssocID="{A20CDAB3-9C4A-4D7B-BDDC-90985C91AD1D}" presName="hierRoot3" presStyleCnt="0"/>
      <dgm:spPr/>
    </dgm:pt>
    <dgm:pt modelId="{954E0112-C635-4F97-B60A-FBA35A39C533}" type="pres">
      <dgm:prSet presAssocID="{A20CDAB3-9C4A-4D7B-BDDC-90985C91AD1D}" presName="composite3" presStyleCnt="0"/>
      <dgm:spPr/>
    </dgm:pt>
    <dgm:pt modelId="{641E6C24-AA5D-45F4-A377-611E18C2DA7A}" type="pres">
      <dgm:prSet presAssocID="{A20CDAB3-9C4A-4D7B-BDDC-90985C91AD1D}" presName="background3" presStyleLbl="node3" presStyleIdx="0" presStyleCnt="3"/>
      <dgm:spPr/>
    </dgm:pt>
    <dgm:pt modelId="{F4F58482-230F-449E-9443-C659A545642F}" type="pres">
      <dgm:prSet presAssocID="{A20CDAB3-9C4A-4D7B-BDDC-90985C91AD1D}" presName="text3" presStyleLbl="fgAcc3" presStyleIdx="0" presStyleCnt="3">
        <dgm:presLayoutVars>
          <dgm:chPref val="3"/>
        </dgm:presLayoutVars>
      </dgm:prSet>
      <dgm:spPr/>
      <dgm:t>
        <a:bodyPr/>
        <a:lstStyle/>
        <a:p>
          <a:endParaRPr lang="ru-RU"/>
        </a:p>
      </dgm:t>
    </dgm:pt>
    <dgm:pt modelId="{3AFDACEB-5BD6-4050-B835-3E2540F00DDD}" type="pres">
      <dgm:prSet presAssocID="{A20CDAB3-9C4A-4D7B-BDDC-90985C91AD1D}" presName="hierChild4" presStyleCnt="0"/>
      <dgm:spPr/>
    </dgm:pt>
    <dgm:pt modelId="{B1712A03-D185-4D72-9D25-6328C2AF0E2D}" type="pres">
      <dgm:prSet presAssocID="{5CB6CF4E-D010-4566-9827-2D93AF152719}" presName="Name17" presStyleLbl="parChTrans1D3" presStyleIdx="1" presStyleCnt="3"/>
      <dgm:spPr/>
    </dgm:pt>
    <dgm:pt modelId="{C3DEE401-8B9D-4F06-9D0D-8A539C0CE7CF}" type="pres">
      <dgm:prSet presAssocID="{402E0A6C-4947-4F89-AE11-09F6F64C5AA8}" presName="hierRoot3" presStyleCnt="0"/>
      <dgm:spPr/>
    </dgm:pt>
    <dgm:pt modelId="{21FBBB46-F7C8-43B8-998E-FB45070DA6FD}" type="pres">
      <dgm:prSet presAssocID="{402E0A6C-4947-4F89-AE11-09F6F64C5AA8}" presName="composite3" presStyleCnt="0"/>
      <dgm:spPr/>
    </dgm:pt>
    <dgm:pt modelId="{9B4AD9C2-477E-4A42-91CF-192E6199124C}" type="pres">
      <dgm:prSet presAssocID="{402E0A6C-4947-4F89-AE11-09F6F64C5AA8}" presName="background3" presStyleLbl="node3" presStyleIdx="1" presStyleCnt="3"/>
      <dgm:spPr/>
    </dgm:pt>
    <dgm:pt modelId="{297CCFC2-3CD7-4061-A248-7F1E587B781B}" type="pres">
      <dgm:prSet presAssocID="{402E0A6C-4947-4F89-AE11-09F6F64C5AA8}" presName="text3" presStyleLbl="fgAcc3" presStyleIdx="1" presStyleCnt="3" custScaleY="171947">
        <dgm:presLayoutVars>
          <dgm:chPref val="3"/>
        </dgm:presLayoutVars>
      </dgm:prSet>
      <dgm:spPr/>
      <dgm:t>
        <a:bodyPr/>
        <a:lstStyle/>
        <a:p>
          <a:endParaRPr lang="ru-RU"/>
        </a:p>
      </dgm:t>
    </dgm:pt>
    <dgm:pt modelId="{39E340D0-A564-422D-9630-B6FB831F91C7}" type="pres">
      <dgm:prSet presAssocID="{402E0A6C-4947-4F89-AE11-09F6F64C5AA8}" presName="hierChild4" presStyleCnt="0"/>
      <dgm:spPr/>
    </dgm:pt>
    <dgm:pt modelId="{68418179-25F1-41FF-8CDD-4FF1C9338656}" type="pres">
      <dgm:prSet presAssocID="{5A11E9DA-7ADA-43A2-84F9-5BAC1FD4C37F}" presName="Name10" presStyleLbl="parChTrans1D2" presStyleIdx="1" presStyleCnt="2"/>
      <dgm:spPr/>
    </dgm:pt>
    <dgm:pt modelId="{DCD5B047-E777-4323-8B34-FEE2AE801D72}" type="pres">
      <dgm:prSet presAssocID="{AC799045-6895-44A0-BFA5-6580117A2382}" presName="hierRoot2" presStyleCnt="0"/>
      <dgm:spPr/>
    </dgm:pt>
    <dgm:pt modelId="{266CDE0B-5CC5-4328-93A6-A3EA317B0A8B}" type="pres">
      <dgm:prSet presAssocID="{AC799045-6895-44A0-BFA5-6580117A2382}" presName="composite2" presStyleCnt="0"/>
      <dgm:spPr/>
    </dgm:pt>
    <dgm:pt modelId="{D3FD2BBE-2E34-4414-BC27-8835B3EA4D89}" type="pres">
      <dgm:prSet presAssocID="{AC799045-6895-44A0-BFA5-6580117A2382}" presName="background2" presStyleLbl="node2" presStyleIdx="1" presStyleCnt="2"/>
      <dgm:spPr/>
    </dgm:pt>
    <dgm:pt modelId="{7E097DC0-F268-46A0-A860-CB1C690AE4DC}" type="pres">
      <dgm:prSet presAssocID="{AC799045-6895-44A0-BFA5-6580117A2382}" presName="text2" presStyleLbl="fgAcc2" presStyleIdx="1" presStyleCnt="2">
        <dgm:presLayoutVars>
          <dgm:chPref val="3"/>
        </dgm:presLayoutVars>
      </dgm:prSet>
      <dgm:spPr/>
      <dgm:t>
        <a:bodyPr/>
        <a:lstStyle/>
        <a:p>
          <a:endParaRPr lang="ru-RU"/>
        </a:p>
      </dgm:t>
    </dgm:pt>
    <dgm:pt modelId="{ADFF1CA5-111F-42D8-96BE-EF52135E3354}" type="pres">
      <dgm:prSet presAssocID="{AC799045-6895-44A0-BFA5-6580117A2382}" presName="hierChild3" presStyleCnt="0"/>
      <dgm:spPr/>
    </dgm:pt>
    <dgm:pt modelId="{A904B5FF-17BB-4A8D-82CF-3BD3712C7840}" type="pres">
      <dgm:prSet presAssocID="{9A6CF1FC-BE7E-4ABC-A962-D703611FED5A}" presName="Name17" presStyleLbl="parChTrans1D3" presStyleIdx="2" presStyleCnt="3"/>
      <dgm:spPr/>
    </dgm:pt>
    <dgm:pt modelId="{0D669E00-499C-4B3E-B181-FAF2951F9361}" type="pres">
      <dgm:prSet presAssocID="{CB1D5AD3-C6F9-4DCC-9903-45F6305EB51F}" presName="hierRoot3" presStyleCnt="0"/>
      <dgm:spPr/>
    </dgm:pt>
    <dgm:pt modelId="{38E4C929-4C56-4F2A-9BCB-63F1F897B20E}" type="pres">
      <dgm:prSet presAssocID="{CB1D5AD3-C6F9-4DCC-9903-45F6305EB51F}" presName="composite3" presStyleCnt="0"/>
      <dgm:spPr/>
    </dgm:pt>
    <dgm:pt modelId="{566F8B2E-4D84-4D96-A820-D2C3022EE963}" type="pres">
      <dgm:prSet presAssocID="{CB1D5AD3-C6F9-4DCC-9903-45F6305EB51F}" presName="background3" presStyleLbl="node3" presStyleIdx="2" presStyleCnt="3"/>
      <dgm:spPr/>
    </dgm:pt>
    <dgm:pt modelId="{DA567CEF-FF1D-4BB2-959E-253D9B9FE5CC}" type="pres">
      <dgm:prSet presAssocID="{CB1D5AD3-C6F9-4DCC-9903-45F6305EB51F}" presName="text3" presStyleLbl="fgAcc3" presStyleIdx="2" presStyleCnt="3">
        <dgm:presLayoutVars>
          <dgm:chPref val="3"/>
        </dgm:presLayoutVars>
      </dgm:prSet>
      <dgm:spPr/>
      <dgm:t>
        <a:bodyPr/>
        <a:lstStyle/>
        <a:p>
          <a:endParaRPr lang="ru-RU"/>
        </a:p>
      </dgm:t>
    </dgm:pt>
    <dgm:pt modelId="{6F7375D9-B98A-4E3F-971E-A07F3A29A9A4}" type="pres">
      <dgm:prSet presAssocID="{CB1D5AD3-C6F9-4DCC-9903-45F6305EB51F}" presName="hierChild4" presStyleCnt="0"/>
      <dgm:spPr/>
    </dgm:pt>
  </dgm:ptLst>
  <dgm:cxnLst>
    <dgm:cxn modelId="{4E3F6D3F-00AE-4C65-8AE5-79C038CC3738}" srcId="{3EEBF4D0-7A24-4C4C-9215-56AA819D6E1C}" destId="{AC799045-6895-44A0-BFA5-6580117A2382}" srcOrd="1" destOrd="0" parTransId="{5A11E9DA-7ADA-43A2-84F9-5BAC1FD4C37F}" sibTransId="{A01A84E0-CDC7-40D0-935E-0E1E961A09F9}"/>
    <dgm:cxn modelId="{A95CABC0-1076-45D1-AB4A-CBB3B710E9D7}" type="presOf" srcId="{6C25DA74-E26C-4475-8366-03992ECE9737}" destId="{CCB73231-D503-4092-A675-171B2B8C90E6}" srcOrd="0" destOrd="0" presId="urn:microsoft.com/office/officeart/2005/8/layout/hierarchy1"/>
    <dgm:cxn modelId="{6F4C0BF4-2030-4F89-BE58-4BE967380F71}" srcId="{C05F4311-20BA-4F9C-BC9E-1E5B2DB8ECFB}" destId="{402E0A6C-4947-4F89-AE11-09F6F64C5AA8}" srcOrd="1" destOrd="0" parTransId="{5CB6CF4E-D010-4566-9827-2D93AF152719}" sibTransId="{E734E1B0-AB1B-4F50-97B8-76B41A6C0C69}"/>
    <dgm:cxn modelId="{5D45FEBF-1294-4C1E-B94E-A57C23329FDE}" type="presOf" srcId="{402E0A6C-4947-4F89-AE11-09F6F64C5AA8}" destId="{297CCFC2-3CD7-4061-A248-7F1E587B781B}" srcOrd="0" destOrd="0" presId="urn:microsoft.com/office/officeart/2005/8/layout/hierarchy1"/>
    <dgm:cxn modelId="{0E56A712-608A-4240-BC38-A021BECDC870}" type="presOf" srcId="{9A6CF1FC-BE7E-4ABC-A962-D703611FED5A}" destId="{A904B5FF-17BB-4A8D-82CF-3BD3712C7840}" srcOrd="0" destOrd="0" presId="urn:microsoft.com/office/officeart/2005/8/layout/hierarchy1"/>
    <dgm:cxn modelId="{DB199DA2-F4F0-48B9-A4AF-8E7182CBF43A}" type="presOf" srcId="{3EEBF4D0-7A24-4C4C-9215-56AA819D6E1C}" destId="{C4CC03A8-B092-49A5-A946-B55F5FE58599}" srcOrd="0" destOrd="0" presId="urn:microsoft.com/office/officeart/2005/8/layout/hierarchy1"/>
    <dgm:cxn modelId="{8137C4B7-A930-4219-B8B3-D4DC16F9225F}" type="presOf" srcId="{CB1D5AD3-C6F9-4DCC-9903-45F6305EB51F}" destId="{DA567CEF-FF1D-4BB2-959E-253D9B9FE5CC}" srcOrd="0" destOrd="0" presId="urn:microsoft.com/office/officeart/2005/8/layout/hierarchy1"/>
    <dgm:cxn modelId="{29000CCC-14ED-45E7-8113-DE1EDCB0FFF2}" type="presOf" srcId="{AC799045-6895-44A0-BFA5-6580117A2382}" destId="{7E097DC0-F268-46A0-A860-CB1C690AE4DC}" srcOrd="0" destOrd="0" presId="urn:microsoft.com/office/officeart/2005/8/layout/hierarchy1"/>
    <dgm:cxn modelId="{13C9A22D-0BF6-4375-9D3E-7E6623273ACE}" type="presOf" srcId="{3916F08B-A6F5-4C84-AD4A-60D40A3487E9}" destId="{417F5A70-2185-4CB8-84C9-0990B97ADE6E}" srcOrd="0" destOrd="0" presId="urn:microsoft.com/office/officeart/2005/8/layout/hierarchy1"/>
    <dgm:cxn modelId="{2B01ED28-9DCB-49A4-B669-B510A45C0149}" type="presOf" srcId="{98375FC6-BF11-4085-B73E-7D61090F217F}" destId="{ACB80F81-05EE-43A5-A6CB-1AF30F8A20C7}" srcOrd="0" destOrd="0" presId="urn:microsoft.com/office/officeart/2005/8/layout/hierarchy1"/>
    <dgm:cxn modelId="{535F1571-CB75-41A9-AA2B-25C9201D1316}" srcId="{3EEBF4D0-7A24-4C4C-9215-56AA819D6E1C}" destId="{C05F4311-20BA-4F9C-BC9E-1E5B2DB8ECFB}" srcOrd="0" destOrd="0" parTransId="{98375FC6-BF11-4085-B73E-7D61090F217F}" sibTransId="{716C1093-FDEB-4F07-82C4-9ECC521C7E7E}"/>
    <dgm:cxn modelId="{6E96D206-495F-4331-A1D1-33F365349FD7}" type="presOf" srcId="{C05F4311-20BA-4F9C-BC9E-1E5B2DB8ECFB}" destId="{AFE65AF6-D440-4CC4-BDA9-ECFE15FA524C}" srcOrd="0" destOrd="0" presId="urn:microsoft.com/office/officeart/2005/8/layout/hierarchy1"/>
    <dgm:cxn modelId="{387DD521-29C6-4252-A1FC-48F209B94A67}" type="presOf" srcId="{A20CDAB3-9C4A-4D7B-BDDC-90985C91AD1D}" destId="{F4F58482-230F-449E-9443-C659A545642F}" srcOrd="0" destOrd="0" presId="urn:microsoft.com/office/officeart/2005/8/layout/hierarchy1"/>
    <dgm:cxn modelId="{E49618AE-43A7-4DA9-855B-AC7329DA6ABA}" type="presOf" srcId="{5CB6CF4E-D010-4566-9827-2D93AF152719}" destId="{B1712A03-D185-4D72-9D25-6328C2AF0E2D}" srcOrd="0" destOrd="0" presId="urn:microsoft.com/office/officeart/2005/8/layout/hierarchy1"/>
    <dgm:cxn modelId="{7B985276-BE4C-4726-866C-93B0D53794F6}" srcId="{6C25DA74-E26C-4475-8366-03992ECE9737}" destId="{3EEBF4D0-7A24-4C4C-9215-56AA819D6E1C}" srcOrd="0" destOrd="0" parTransId="{35123331-3787-4A2B-AAAA-18B064D50CFC}" sibTransId="{D3C63171-CDC2-454F-B4EB-F290CFAFEA8B}"/>
    <dgm:cxn modelId="{52A2C716-04B6-4D8F-9D9D-F6DA5A1EA7A4}" srcId="{AC799045-6895-44A0-BFA5-6580117A2382}" destId="{CB1D5AD3-C6F9-4DCC-9903-45F6305EB51F}" srcOrd="0" destOrd="0" parTransId="{9A6CF1FC-BE7E-4ABC-A962-D703611FED5A}" sibTransId="{7A306D10-F42F-4BFD-B838-14353B09FC8D}"/>
    <dgm:cxn modelId="{4B2AB247-8C6F-4E98-B1AA-EE7F0968B7D8}" type="presOf" srcId="{5A11E9DA-7ADA-43A2-84F9-5BAC1FD4C37F}" destId="{68418179-25F1-41FF-8CDD-4FF1C9338656}" srcOrd="0" destOrd="0" presId="urn:microsoft.com/office/officeart/2005/8/layout/hierarchy1"/>
    <dgm:cxn modelId="{1D3657A2-6653-45E8-8FEC-937366BC900F}" srcId="{C05F4311-20BA-4F9C-BC9E-1E5B2DB8ECFB}" destId="{A20CDAB3-9C4A-4D7B-BDDC-90985C91AD1D}" srcOrd="0" destOrd="0" parTransId="{3916F08B-A6F5-4C84-AD4A-60D40A3487E9}" sibTransId="{2F97E0E2-590F-40C6-A4E8-969ADE2EF9C0}"/>
    <dgm:cxn modelId="{EE790F94-2053-4B98-84A0-9D8E77F7547C}" type="presParOf" srcId="{CCB73231-D503-4092-A675-171B2B8C90E6}" destId="{F58B3E73-601F-4E2F-B470-F14D52CB62C4}" srcOrd="0" destOrd="0" presId="urn:microsoft.com/office/officeart/2005/8/layout/hierarchy1"/>
    <dgm:cxn modelId="{1BB3ACB5-CFF6-4DC1-9C50-CD7CFAD49338}" type="presParOf" srcId="{F58B3E73-601F-4E2F-B470-F14D52CB62C4}" destId="{C4F080AA-6AF5-4CA9-9D33-53F906FAD3C8}" srcOrd="0" destOrd="0" presId="urn:microsoft.com/office/officeart/2005/8/layout/hierarchy1"/>
    <dgm:cxn modelId="{83144C2C-8253-42E5-9791-97E2D4CC435A}" type="presParOf" srcId="{C4F080AA-6AF5-4CA9-9D33-53F906FAD3C8}" destId="{B457B700-52C7-454D-BEB5-4267469CC09C}" srcOrd="0" destOrd="0" presId="urn:microsoft.com/office/officeart/2005/8/layout/hierarchy1"/>
    <dgm:cxn modelId="{AF7D8458-35BF-4100-B5F3-960AC33A8EDE}" type="presParOf" srcId="{C4F080AA-6AF5-4CA9-9D33-53F906FAD3C8}" destId="{C4CC03A8-B092-49A5-A946-B55F5FE58599}" srcOrd="1" destOrd="0" presId="urn:microsoft.com/office/officeart/2005/8/layout/hierarchy1"/>
    <dgm:cxn modelId="{637E1AC4-4723-430C-9FA8-AFCF2ABE493D}" type="presParOf" srcId="{F58B3E73-601F-4E2F-B470-F14D52CB62C4}" destId="{EC49ED4D-F924-4D74-A042-C503FF3B4A68}" srcOrd="1" destOrd="0" presId="urn:microsoft.com/office/officeart/2005/8/layout/hierarchy1"/>
    <dgm:cxn modelId="{3CF0A861-5617-4377-92CB-BEAD0A7A4FA5}" type="presParOf" srcId="{EC49ED4D-F924-4D74-A042-C503FF3B4A68}" destId="{ACB80F81-05EE-43A5-A6CB-1AF30F8A20C7}" srcOrd="0" destOrd="0" presId="urn:microsoft.com/office/officeart/2005/8/layout/hierarchy1"/>
    <dgm:cxn modelId="{F2DA5C1A-A68B-4BF2-89BF-F0474C6CD7F0}" type="presParOf" srcId="{EC49ED4D-F924-4D74-A042-C503FF3B4A68}" destId="{F76F23DA-64A7-4CBC-B12F-7C4B1F69573E}" srcOrd="1" destOrd="0" presId="urn:microsoft.com/office/officeart/2005/8/layout/hierarchy1"/>
    <dgm:cxn modelId="{478FD22A-DCC5-496B-BF3D-D56D59AFABE4}" type="presParOf" srcId="{F76F23DA-64A7-4CBC-B12F-7C4B1F69573E}" destId="{4A2F0775-BED4-4B05-9DCA-5369B43E062F}" srcOrd="0" destOrd="0" presId="urn:microsoft.com/office/officeart/2005/8/layout/hierarchy1"/>
    <dgm:cxn modelId="{575EB4EB-1031-4061-99F6-31DCF31B5360}" type="presParOf" srcId="{4A2F0775-BED4-4B05-9DCA-5369B43E062F}" destId="{67E39536-4C76-45A6-90F0-ADBD6B72F881}" srcOrd="0" destOrd="0" presId="urn:microsoft.com/office/officeart/2005/8/layout/hierarchy1"/>
    <dgm:cxn modelId="{1413EFA4-6AF6-4E48-B1A9-E662CA0BA4C6}" type="presParOf" srcId="{4A2F0775-BED4-4B05-9DCA-5369B43E062F}" destId="{AFE65AF6-D440-4CC4-BDA9-ECFE15FA524C}" srcOrd="1" destOrd="0" presId="urn:microsoft.com/office/officeart/2005/8/layout/hierarchy1"/>
    <dgm:cxn modelId="{5DC1DEF7-C01A-45C9-A91F-75BFCE978F7C}" type="presParOf" srcId="{F76F23DA-64A7-4CBC-B12F-7C4B1F69573E}" destId="{BB46055E-5D2C-402B-8DDE-08322AAEF306}" srcOrd="1" destOrd="0" presId="urn:microsoft.com/office/officeart/2005/8/layout/hierarchy1"/>
    <dgm:cxn modelId="{E181DFBC-197A-4BF3-95F4-26C6D0855D68}" type="presParOf" srcId="{BB46055E-5D2C-402B-8DDE-08322AAEF306}" destId="{417F5A70-2185-4CB8-84C9-0990B97ADE6E}" srcOrd="0" destOrd="0" presId="urn:microsoft.com/office/officeart/2005/8/layout/hierarchy1"/>
    <dgm:cxn modelId="{8A4E195D-E07E-4108-A6A2-BA81CEA81BAF}" type="presParOf" srcId="{BB46055E-5D2C-402B-8DDE-08322AAEF306}" destId="{9C7A2408-3CC8-488D-A4F5-6901C871B11C}" srcOrd="1" destOrd="0" presId="urn:microsoft.com/office/officeart/2005/8/layout/hierarchy1"/>
    <dgm:cxn modelId="{32B09C10-39E4-40B6-9BC4-D793A895BDFE}" type="presParOf" srcId="{9C7A2408-3CC8-488D-A4F5-6901C871B11C}" destId="{954E0112-C635-4F97-B60A-FBA35A39C533}" srcOrd="0" destOrd="0" presId="urn:microsoft.com/office/officeart/2005/8/layout/hierarchy1"/>
    <dgm:cxn modelId="{157709FC-5744-4DC0-A58E-B0EECB122744}" type="presParOf" srcId="{954E0112-C635-4F97-B60A-FBA35A39C533}" destId="{641E6C24-AA5D-45F4-A377-611E18C2DA7A}" srcOrd="0" destOrd="0" presId="urn:microsoft.com/office/officeart/2005/8/layout/hierarchy1"/>
    <dgm:cxn modelId="{833AFD6E-F766-4021-9FDD-3E3677CE8496}" type="presParOf" srcId="{954E0112-C635-4F97-B60A-FBA35A39C533}" destId="{F4F58482-230F-449E-9443-C659A545642F}" srcOrd="1" destOrd="0" presId="urn:microsoft.com/office/officeart/2005/8/layout/hierarchy1"/>
    <dgm:cxn modelId="{CF968602-317E-4B5A-BE63-4BB63ECAA0BB}" type="presParOf" srcId="{9C7A2408-3CC8-488D-A4F5-6901C871B11C}" destId="{3AFDACEB-5BD6-4050-B835-3E2540F00DDD}" srcOrd="1" destOrd="0" presId="urn:microsoft.com/office/officeart/2005/8/layout/hierarchy1"/>
    <dgm:cxn modelId="{3FBB5829-AD3B-49E2-8C53-721CF68EDEAA}" type="presParOf" srcId="{BB46055E-5D2C-402B-8DDE-08322AAEF306}" destId="{B1712A03-D185-4D72-9D25-6328C2AF0E2D}" srcOrd="2" destOrd="0" presId="urn:microsoft.com/office/officeart/2005/8/layout/hierarchy1"/>
    <dgm:cxn modelId="{6CF9716F-D808-4AA6-9ABE-739B4F9F0C0D}" type="presParOf" srcId="{BB46055E-5D2C-402B-8DDE-08322AAEF306}" destId="{C3DEE401-8B9D-4F06-9D0D-8A539C0CE7CF}" srcOrd="3" destOrd="0" presId="urn:microsoft.com/office/officeart/2005/8/layout/hierarchy1"/>
    <dgm:cxn modelId="{EE0037C7-887D-46D1-880A-1FE833F8EA9A}" type="presParOf" srcId="{C3DEE401-8B9D-4F06-9D0D-8A539C0CE7CF}" destId="{21FBBB46-F7C8-43B8-998E-FB45070DA6FD}" srcOrd="0" destOrd="0" presId="urn:microsoft.com/office/officeart/2005/8/layout/hierarchy1"/>
    <dgm:cxn modelId="{B95235EC-CA99-41A9-AD96-B452E4B4737D}" type="presParOf" srcId="{21FBBB46-F7C8-43B8-998E-FB45070DA6FD}" destId="{9B4AD9C2-477E-4A42-91CF-192E6199124C}" srcOrd="0" destOrd="0" presId="urn:microsoft.com/office/officeart/2005/8/layout/hierarchy1"/>
    <dgm:cxn modelId="{10603321-804B-4F29-A0D7-DDF7C8A76EB5}" type="presParOf" srcId="{21FBBB46-F7C8-43B8-998E-FB45070DA6FD}" destId="{297CCFC2-3CD7-4061-A248-7F1E587B781B}" srcOrd="1" destOrd="0" presId="urn:microsoft.com/office/officeart/2005/8/layout/hierarchy1"/>
    <dgm:cxn modelId="{5E9F7553-71C8-4FEA-B8FD-6F2D0EE00F07}" type="presParOf" srcId="{C3DEE401-8B9D-4F06-9D0D-8A539C0CE7CF}" destId="{39E340D0-A564-422D-9630-B6FB831F91C7}" srcOrd="1" destOrd="0" presId="urn:microsoft.com/office/officeart/2005/8/layout/hierarchy1"/>
    <dgm:cxn modelId="{E44C7C28-C8B8-431A-83C9-44C5B1693195}" type="presParOf" srcId="{EC49ED4D-F924-4D74-A042-C503FF3B4A68}" destId="{68418179-25F1-41FF-8CDD-4FF1C9338656}" srcOrd="2" destOrd="0" presId="urn:microsoft.com/office/officeart/2005/8/layout/hierarchy1"/>
    <dgm:cxn modelId="{535D19CD-087A-47CC-9B24-850B25AC0708}" type="presParOf" srcId="{EC49ED4D-F924-4D74-A042-C503FF3B4A68}" destId="{DCD5B047-E777-4323-8B34-FEE2AE801D72}" srcOrd="3" destOrd="0" presId="urn:microsoft.com/office/officeart/2005/8/layout/hierarchy1"/>
    <dgm:cxn modelId="{FF4A3A46-9449-459F-8BC0-70CC2496A0DB}" type="presParOf" srcId="{DCD5B047-E777-4323-8B34-FEE2AE801D72}" destId="{266CDE0B-5CC5-4328-93A6-A3EA317B0A8B}" srcOrd="0" destOrd="0" presId="urn:microsoft.com/office/officeart/2005/8/layout/hierarchy1"/>
    <dgm:cxn modelId="{18FA15DD-4EDE-4B10-B916-3533C5206EAB}" type="presParOf" srcId="{266CDE0B-5CC5-4328-93A6-A3EA317B0A8B}" destId="{D3FD2BBE-2E34-4414-BC27-8835B3EA4D89}" srcOrd="0" destOrd="0" presId="urn:microsoft.com/office/officeart/2005/8/layout/hierarchy1"/>
    <dgm:cxn modelId="{A2418CF2-3CB2-4D8D-A284-28F0917E6947}" type="presParOf" srcId="{266CDE0B-5CC5-4328-93A6-A3EA317B0A8B}" destId="{7E097DC0-F268-46A0-A860-CB1C690AE4DC}" srcOrd="1" destOrd="0" presId="urn:microsoft.com/office/officeart/2005/8/layout/hierarchy1"/>
    <dgm:cxn modelId="{51617C1A-1405-4013-91A8-86058C7AC96F}" type="presParOf" srcId="{DCD5B047-E777-4323-8B34-FEE2AE801D72}" destId="{ADFF1CA5-111F-42D8-96BE-EF52135E3354}" srcOrd="1" destOrd="0" presId="urn:microsoft.com/office/officeart/2005/8/layout/hierarchy1"/>
    <dgm:cxn modelId="{60E79495-5F21-460D-8DC5-691757C5E454}" type="presParOf" srcId="{ADFF1CA5-111F-42D8-96BE-EF52135E3354}" destId="{A904B5FF-17BB-4A8D-82CF-3BD3712C7840}" srcOrd="0" destOrd="0" presId="urn:microsoft.com/office/officeart/2005/8/layout/hierarchy1"/>
    <dgm:cxn modelId="{F4D41EAB-99FE-43C1-9A57-5F77C65D5C77}" type="presParOf" srcId="{ADFF1CA5-111F-42D8-96BE-EF52135E3354}" destId="{0D669E00-499C-4B3E-B181-FAF2951F9361}" srcOrd="1" destOrd="0" presId="urn:microsoft.com/office/officeart/2005/8/layout/hierarchy1"/>
    <dgm:cxn modelId="{ECC79778-0259-42FB-8B20-CC8EEBC5B430}" type="presParOf" srcId="{0D669E00-499C-4B3E-B181-FAF2951F9361}" destId="{38E4C929-4C56-4F2A-9BCB-63F1F897B20E}" srcOrd="0" destOrd="0" presId="urn:microsoft.com/office/officeart/2005/8/layout/hierarchy1"/>
    <dgm:cxn modelId="{A090D94E-BFA0-4699-B4D8-A03817482309}" type="presParOf" srcId="{38E4C929-4C56-4F2A-9BCB-63F1F897B20E}" destId="{566F8B2E-4D84-4D96-A820-D2C3022EE963}" srcOrd="0" destOrd="0" presId="urn:microsoft.com/office/officeart/2005/8/layout/hierarchy1"/>
    <dgm:cxn modelId="{4730955D-B29E-486F-9752-6D9092B392BD}" type="presParOf" srcId="{38E4C929-4C56-4F2A-9BCB-63F1F897B20E}" destId="{DA567CEF-FF1D-4BB2-959E-253D9B9FE5CC}" srcOrd="1" destOrd="0" presId="urn:microsoft.com/office/officeart/2005/8/layout/hierarchy1"/>
    <dgm:cxn modelId="{AF5E4278-D035-47E7-ABFE-E510209EC096}" type="presParOf" srcId="{0D669E00-499C-4B3E-B181-FAF2951F9361}" destId="{6F7375D9-B98A-4E3F-971E-A07F3A29A9A4}"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FC7122BB-176D-47DE-B08A-52EF5AB12253}"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ru-RU"/>
        </a:p>
      </dgm:t>
    </dgm:pt>
    <dgm:pt modelId="{FEF6BE21-7409-451D-8DC3-D3B60C5B12F6}">
      <dgm:prSet phldrT="[Текст]"/>
      <dgm:spPr/>
      <dgm:t>
        <a:bodyPr vert="vert270"/>
        <a:lstStyle/>
        <a:p>
          <a:r>
            <a:rPr lang="kk-KZ" b="1" dirty="0" smtClean="0">
              <a:solidFill>
                <a:srgbClr val="FF0000"/>
              </a:solidFill>
            </a:rPr>
            <a:t>Сараптама жүргізудің мерзімі сот н/се тергеуші бекітеді. Бұл </a:t>
          </a:r>
          <a:r>
            <a:rPr lang="kk-KZ" dirty="0" smtClean="0">
              <a:solidFill>
                <a:srgbClr val="FF0000"/>
              </a:solidFill>
            </a:rPr>
            <a:t>«ҚР сараптамалық қызметі» туралы Заңның 25 бабымен реттеледі</a:t>
          </a:r>
          <a:endParaRPr lang="ru-RU" dirty="0">
            <a:solidFill>
              <a:srgbClr val="FF0000"/>
            </a:solidFill>
          </a:endParaRPr>
        </a:p>
      </dgm:t>
    </dgm:pt>
    <dgm:pt modelId="{3E922EB9-7401-4AFD-B305-5E82ED0409C0}" type="parTrans" cxnId="{B82AF593-0F1D-40F2-9FE2-E68AF24B9022}">
      <dgm:prSet/>
      <dgm:spPr/>
      <dgm:t>
        <a:bodyPr/>
        <a:lstStyle/>
        <a:p>
          <a:endParaRPr lang="ru-RU"/>
        </a:p>
      </dgm:t>
    </dgm:pt>
    <dgm:pt modelId="{FCF9F5EF-3E70-4923-9DD7-EF36C0F4229F}" type="sibTrans" cxnId="{B82AF593-0F1D-40F2-9FE2-E68AF24B9022}">
      <dgm:prSet/>
      <dgm:spPr/>
      <dgm:t>
        <a:bodyPr/>
        <a:lstStyle/>
        <a:p>
          <a:endParaRPr lang="ru-RU"/>
        </a:p>
      </dgm:t>
    </dgm:pt>
    <dgm:pt modelId="{DD8E5945-02D1-4909-AF5A-8580A4800060}">
      <dgm:prSet phldrT="[Текст]"/>
      <dgm:spPr/>
      <dgm:t>
        <a:bodyPr/>
        <a:lstStyle/>
        <a:p>
          <a:r>
            <a:rPr lang="kk-KZ" dirty="0" smtClean="0"/>
            <a:t>Сот сараптамасын жүргізу мерзімі сот сараптамасы органы не сот сараптамасы органының қызметкері болып табылмайтын, сот сарапшысы ретінде тартылған адам сот сараптамасын және оның объектілерін тағайындау туралы қаулыны, ұйғарымды іс жүргізуге қабылдаған күннен бастап есептеледі.</a:t>
          </a:r>
          <a:endParaRPr lang="ru-RU" dirty="0"/>
        </a:p>
      </dgm:t>
    </dgm:pt>
    <dgm:pt modelId="{A9D493FA-B939-4F73-9414-13E4E5E7866E}" type="parTrans" cxnId="{30D7DA26-4BCF-4D55-A77A-DC9F1F8AA783}">
      <dgm:prSet/>
      <dgm:spPr/>
      <dgm:t>
        <a:bodyPr/>
        <a:lstStyle/>
        <a:p>
          <a:endParaRPr lang="ru-RU"/>
        </a:p>
      </dgm:t>
    </dgm:pt>
    <dgm:pt modelId="{193F8839-3148-4122-971C-D6E75E30B86D}" type="sibTrans" cxnId="{30D7DA26-4BCF-4D55-A77A-DC9F1F8AA783}">
      <dgm:prSet/>
      <dgm:spPr/>
      <dgm:t>
        <a:bodyPr/>
        <a:lstStyle/>
        <a:p>
          <a:endParaRPr lang="ru-RU"/>
        </a:p>
      </dgm:t>
    </dgm:pt>
    <dgm:pt modelId="{0E71B535-1788-4F2E-8CD5-62F2D1E7B809}">
      <dgm:prSet phldrT="[Текст]"/>
      <dgm:spPr/>
      <dgm:t>
        <a:bodyPr/>
        <a:lstStyle/>
        <a:p>
          <a:r>
            <a:rPr lang="kk-KZ" dirty="0" smtClean="0"/>
            <a:t>ҚР ӘМ және ҚР денсаулық сақтау саласындағы уәкілетті органы көздеген ерекше жағдайларды қоспағанда, сот сараптамасын жүргізу мерзімі отыз тәуліктен аспауға тиіс.</a:t>
          </a:r>
          <a:endParaRPr lang="ru-RU" dirty="0"/>
        </a:p>
      </dgm:t>
    </dgm:pt>
    <dgm:pt modelId="{C4643A65-2C11-4B58-9550-DDF6FC76D58E}" type="parTrans" cxnId="{56E394B6-3179-4F86-8D0A-9723934ECDB5}">
      <dgm:prSet/>
      <dgm:spPr/>
      <dgm:t>
        <a:bodyPr/>
        <a:lstStyle/>
        <a:p>
          <a:endParaRPr lang="ru-RU"/>
        </a:p>
      </dgm:t>
    </dgm:pt>
    <dgm:pt modelId="{3EF47905-4DA2-4D28-903C-69F02FC5F093}" type="sibTrans" cxnId="{56E394B6-3179-4F86-8D0A-9723934ECDB5}">
      <dgm:prSet/>
      <dgm:spPr/>
      <dgm:t>
        <a:bodyPr/>
        <a:lstStyle/>
        <a:p>
          <a:endParaRPr lang="ru-RU"/>
        </a:p>
      </dgm:t>
    </dgm:pt>
    <dgm:pt modelId="{7F6559A8-679E-4A14-AAEF-5933C3BE5EF4}">
      <dgm:prSet phldrT="[Текст]"/>
      <dgm:spPr/>
      <dgm:t>
        <a:bodyPr/>
        <a:lstStyle/>
        <a:p>
          <a:r>
            <a:rPr lang="kk-KZ" dirty="0" smtClean="0"/>
            <a:t>Сот сараптамасын жүргізу мерзімін ұзартуды сот сараптамасы органы басшысының не сот сараптамасы органының қызметкері болып табылмайтын сот сарапшысының (сот сарапшыларының) дәлелді өтініші бойынша сот сараптамасын тағайындаған орган (адам) жүзеге асырады</a:t>
          </a:r>
          <a:endParaRPr lang="ru-RU" dirty="0"/>
        </a:p>
      </dgm:t>
    </dgm:pt>
    <dgm:pt modelId="{DD0DB178-B436-488B-AC5E-C3A5E7FFDEFC}" type="parTrans" cxnId="{1B231975-F51D-4BB5-8517-3397764DDCDC}">
      <dgm:prSet/>
      <dgm:spPr/>
      <dgm:t>
        <a:bodyPr/>
        <a:lstStyle/>
        <a:p>
          <a:endParaRPr lang="ru-RU"/>
        </a:p>
      </dgm:t>
    </dgm:pt>
    <dgm:pt modelId="{F94B0B27-9B0F-494B-92B3-60BDC1F547FE}" type="sibTrans" cxnId="{1B231975-F51D-4BB5-8517-3397764DDCDC}">
      <dgm:prSet/>
      <dgm:spPr/>
      <dgm:t>
        <a:bodyPr/>
        <a:lstStyle/>
        <a:p>
          <a:endParaRPr lang="ru-RU"/>
        </a:p>
      </dgm:t>
    </dgm:pt>
    <dgm:pt modelId="{5B7D6A1F-1040-4ED8-ACC2-5C49141004A4}" type="pres">
      <dgm:prSet presAssocID="{FC7122BB-176D-47DE-B08A-52EF5AB12253}" presName="vert0" presStyleCnt="0">
        <dgm:presLayoutVars>
          <dgm:dir/>
          <dgm:animOne val="branch"/>
          <dgm:animLvl val="lvl"/>
        </dgm:presLayoutVars>
      </dgm:prSet>
      <dgm:spPr/>
    </dgm:pt>
    <dgm:pt modelId="{AB13CEC0-CFF7-42E7-88A6-67C02792CFF2}" type="pres">
      <dgm:prSet presAssocID="{FEF6BE21-7409-451D-8DC3-D3B60C5B12F6}" presName="thickLine" presStyleLbl="alignNode1" presStyleIdx="0" presStyleCnt="1"/>
      <dgm:spPr/>
    </dgm:pt>
    <dgm:pt modelId="{71B58208-897C-4F56-A73D-FB069A280168}" type="pres">
      <dgm:prSet presAssocID="{FEF6BE21-7409-451D-8DC3-D3B60C5B12F6}" presName="horz1" presStyleCnt="0"/>
      <dgm:spPr/>
    </dgm:pt>
    <dgm:pt modelId="{26CA0850-43AC-443B-B5CF-CCA765808811}" type="pres">
      <dgm:prSet presAssocID="{FEF6BE21-7409-451D-8DC3-D3B60C5B12F6}" presName="tx1" presStyleLbl="revTx" presStyleIdx="0" presStyleCnt="4"/>
      <dgm:spPr/>
      <dgm:t>
        <a:bodyPr/>
        <a:lstStyle/>
        <a:p>
          <a:endParaRPr lang="ru-RU"/>
        </a:p>
      </dgm:t>
    </dgm:pt>
    <dgm:pt modelId="{81EAC190-5332-47E7-9DC2-545947DE2058}" type="pres">
      <dgm:prSet presAssocID="{FEF6BE21-7409-451D-8DC3-D3B60C5B12F6}" presName="vert1" presStyleCnt="0"/>
      <dgm:spPr/>
    </dgm:pt>
    <dgm:pt modelId="{6C5641E8-72FD-44E9-ACE9-223BC1810BBC}" type="pres">
      <dgm:prSet presAssocID="{DD8E5945-02D1-4909-AF5A-8580A4800060}" presName="vertSpace2a" presStyleCnt="0"/>
      <dgm:spPr/>
    </dgm:pt>
    <dgm:pt modelId="{1A6B0D01-E361-4AA1-A9E4-8286D03AD9CE}" type="pres">
      <dgm:prSet presAssocID="{DD8E5945-02D1-4909-AF5A-8580A4800060}" presName="horz2" presStyleCnt="0"/>
      <dgm:spPr/>
    </dgm:pt>
    <dgm:pt modelId="{0BEE6C6C-4F5A-44E0-8BA3-6175691A1203}" type="pres">
      <dgm:prSet presAssocID="{DD8E5945-02D1-4909-AF5A-8580A4800060}" presName="horzSpace2" presStyleCnt="0"/>
      <dgm:spPr/>
    </dgm:pt>
    <dgm:pt modelId="{7FA9F954-F00D-47E5-87D5-1D4D28964940}" type="pres">
      <dgm:prSet presAssocID="{DD8E5945-02D1-4909-AF5A-8580A4800060}" presName="tx2" presStyleLbl="revTx" presStyleIdx="1" presStyleCnt="4"/>
      <dgm:spPr/>
      <dgm:t>
        <a:bodyPr/>
        <a:lstStyle/>
        <a:p>
          <a:endParaRPr lang="ru-RU"/>
        </a:p>
      </dgm:t>
    </dgm:pt>
    <dgm:pt modelId="{864F5BE3-E6FA-412D-B648-1EA525319A7C}" type="pres">
      <dgm:prSet presAssocID="{DD8E5945-02D1-4909-AF5A-8580A4800060}" presName="vert2" presStyleCnt="0"/>
      <dgm:spPr/>
    </dgm:pt>
    <dgm:pt modelId="{34EA645C-326B-4FF5-B053-31155A3BD045}" type="pres">
      <dgm:prSet presAssocID="{DD8E5945-02D1-4909-AF5A-8580A4800060}" presName="thinLine2b" presStyleLbl="callout" presStyleIdx="0" presStyleCnt="3"/>
      <dgm:spPr/>
    </dgm:pt>
    <dgm:pt modelId="{7D992EA3-6CF5-4986-BBCE-F2F5F7198E6B}" type="pres">
      <dgm:prSet presAssocID="{DD8E5945-02D1-4909-AF5A-8580A4800060}" presName="vertSpace2b" presStyleCnt="0"/>
      <dgm:spPr/>
    </dgm:pt>
    <dgm:pt modelId="{29DC61D4-4D8F-4311-B8DE-C5EA6967A3CC}" type="pres">
      <dgm:prSet presAssocID="{0E71B535-1788-4F2E-8CD5-62F2D1E7B809}" presName="horz2" presStyleCnt="0"/>
      <dgm:spPr/>
    </dgm:pt>
    <dgm:pt modelId="{924F08D5-8E40-4763-8F99-4DDA4AA2BEAF}" type="pres">
      <dgm:prSet presAssocID="{0E71B535-1788-4F2E-8CD5-62F2D1E7B809}" presName="horzSpace2" presStyleCnt="0"/>
      <dgm:spPr/>
    </dgm:pt>
    <dgm:pt modelId="{2616F686-2595-42FD-AED4-3CE9FEA5F064}" type="pres">
      <dgm:prSet presAssocID="{0E71B535-1788-4F2E-8CD5-62F2D1E7B809}" presName="tx2" presStyleLbl="revTx" presStyleIdx="2" presStyleCnt="4"/>
      <dgm:spPr/>
      <dgm:t>
        <a:bodyPr/>
        <a:lstStyle/>
        <a:p>
          <a:endParaRPr lang="ru-RU"/>
        </a:p>
      </dgm:t>
    </dgm:pt>
    <dgm:pt modelId="{3F8112A8-6DDE-4B2C-8E59-8DCFFEA6BDB0}" type="pres">
      <dgm:prSet presAssocID="{0E71B535-1788-4F2E-8CD5-62F2D1E7B809}" presName="vert2" presStyleCnt="0"/>
      <dgm:spPr/>
    </dgm:pt>
    <dgm:pt modelId="{BA9496B4-4005-48DB-991D-9CF8C5AED5FA}" type="pres">
      <dgm:prSet presAssocID="{0E71B535-1788-4F2E-8CD5-62F2D1E7B809}" presName="thinLine2b" presStyleLbl="callout" presStyleIdx="1" presStyleCnt="3"/>
      <dgm:spPr/>
    </dgm:pt>
    <dgm:pt modelId="{387E1218-848A-4322-8107-2C2BC8FC5A89}" type="pres">
      <dgm:prSet presAssocID="{0E71B535-1788-4F2E-8CD5-62F2D1E7B809}" presName="vertSpace2b" presStyleCnt="0"/>
      <dgm:spPr/>
    </dgm:pt>
    <dgm:pt modelId="{32F382A5-22AC-4C11-BBA9-76B2BB41504D}" type="pres">
      <dgm:prSet presAssocID="{7F6559A8-679E-4A14-AAEF-5933C3BE5EF4}" presName="horz2" presStyleCnt="0"/>
      <dgm:spPr/>
    </dgm:pt>
    <dgm:pt modelId="{C4F8413C-78A9-451B-90B3-CB812B59EFAC}" type="pres">
      <dgm:prSet presAssocID="{7F6559A8-679E-4A14-AAEF-5933C3BE5EF4}" presName="horzSpace2" presStyleCnt="0"/>
      <dgm:spPr/>
    </dgm:pt>
    <dgm:pt modelId="{466644B5-9B47-4B8A-8231-1E5881833DF9}" type="pres">
      <dgm:prSet presAssocID="{7F6559A8-679E-4A14-AAEF-5933C3BE5EF4}" presName="tx2" presStyleLbl="revTx" presStyleIdx="3" presStyleCnt="4"/>
      <dgm:spPr/>
      <dgm:t>
        <a:bodyPr/>
        <a:lstStyle/>
        <a:p>
          <a:endParaRPr lang="ru-RU"/>
        </a:p>
      </dgm:t>
    </dgm:pt>
    <dgm:pt modelId="{403595C6-E956-4A62-866E-AEEF63B4E82F}" type="pres">
      <dgm:prSet presAssocID="{7F6559A8-679E-4A14-AAEF-5933C3BE5EF4}" presName="vert2" presStyleCnt="0"/>
      <dgm:spPr/>
    </dgm:pt>
    <dgm:pt modelId="{B55A9792-87B7-483D-9EFE-81DD9E8512A1}" type="pres">
      <dgm:prSet presAssocID="{7F6559A8-679E-4A14-AAEF-5933C3BE5EF4}" presName="thinLine2b" presStyleLbl="callout" presStyleIdx="2" presStyleCnt="3"/>
      <dgm:spPr/>
    </dgm:pt>
    <dgm:pt modelId="{BA60990F-2A35-4BE9-8A4F-A2BC27B401D4}" type="pres">
      <dgm:prSet presAssocID="{7F6559A8-679E-4A14-AAEF-5933C3BE5EF4}" presName="vertSpace2b" presStyleCnt="0"/>
      <dgm:spPr/>
    </dgm:pt>
  </dgm:ptLst>
  <dgm:cxnLst>
    <dgm:cxn modelId="{56E394B6-3179-4F86-8D0A-9723934ECDB5}" srcId="{FEF6BE21-7409-451D-8DC3-D3B60C5B12F6}" destId="{0E71B535-1788-4F2E-8CD5-62F2D1E7B809}" srcOrd="1" destOrd="0" parTransId="{C4643A65-2C11-4B58-9550-DDF6FC76D58E}" sibTransId="{3EF47905-4DA2-4D28-903C-69F02FC5F093}"/>
    <dgm:cxn modelId="{BE064CD3-F0F5-476C-8565-839C67CDBEC9}" type="presOf" srcId="{0E71B535-1788-4F2E-8CD5-62F2D1E7B809}" destId="{2616F686-2595-42FD-AED4-3CE9FEA5F064}" srcOrd="0" destOrd="0" presId="urn:microsoft.com/office/officeart/2008/layout/LinedList"/>
    <dgm:cxn modelId="{B82AF593-0F1D-40F2-9FE2-E68AF24B9022}" srcId="{FC7122BB-176D-47DE-B08A-52EF5AB12253}" destId="{FEF6BE21-7409-451D-8DC3-D3B60C5B12F6}" srcOrd="0" destOrd="0" parTransId="{3E922EB9-7401-4AFD-B305-5E82ED0409C0}" sibTransId="{FCF9F5EF-3E70-4923-9DD7-EF36C0F4229F}"/>
    <dgm:cxn modelId="{93B0E566-86D6-4B42-8539-45A728DF74EB}" type="presOf" srcId="{DD8E5945-02D1-4909-AF5A-8580A4800060}" destId="{7FA9F954-F00D-47E5-87D5-1D4D28964940}" srcOrd="0" destOrd="0" presId="urn:microsoft.com/office/officeart/2008/layout/LinedList"/>
    <dgm:cxn modelId="{82B8C785-4E9C-49AC-BE60-8184DF49504F}" type="presOf" srcId="{FC7122BB-176D-47DE-B08A-52EF5AB12253}" destId="{5B7D6A1F-1040-4ED8-ACC2-5C49141004A4}" srcOrd="0" destOrd="0" presId="urn:microsoft.com/office/officeart/2008/layout/LinedList"/>
    <dgm:cxn modelId="{1B231975-F51D-4BB5-8517-3397764DDCDC}" srcId="{FEF6BE21-7409-451D-8DC3-D3B60C5B12F6}" destId="{7F6559A8-679E-4A14-AAEF-5933C3BE5EF4}" srcOrd="2" destOrd="0" parTransId="{DD0DB178-B436-488B-AC5E-C3A5E7FFDEFC}" sibTransId="{F94B0B27-9B0F-494B-92B3-60BDC1F547FE}"/>
    <dgm:cxn modelId="{30D7DA26-4BCF-4D55-A77A-DC9F1F8AA783}" srcId="{FEF6BE21-7409-451D-8DC3-D3B60C5B12F6}" destId="{DD8E5945-02D1-4909-AF5A-8580A4800060}" srcOrd="0" destOrd="0" parTransId="{A9D493FA-B939-4F73-9414-13E4E5E7866E}" sibTransId="{193F8839-3148-4122-971C-D6E75E30B86D}"/>
    <dgm:cxn modelId="{1A6674C6-2D66-4A84-9C5F-A1D9DEE727C1}" type="presOf" srcId="{FEF6BE21-7409-451D-8DC3-D3B60C5B12F6}" destId="{26CA0850-43AC-443B-B5CF-CCA765808811}" srcOrd="0" destOrd="0" presId="urn:microsoft.com/office/officeart/2008/layout/LinedList"/>
    <dgm:cxn modelId="{82A2AC82-26AC-47F3-AE1E-A771AE6BF509}" type="presOf" srcId="{7F6559A8-679E-4A14-AAEF-5933C3BE5EF4}" destId="{466644B5-9B47-4B8A-8231-1E5881833DF9}" srcOrd="0" destOrd="0" presId="urn:microsoft.com/office/officeart/2008/layout/LinedList"/>
    <dgm:cxn modelId="{A00EFD70-24EE-439B-B432-249C7CD8DFC9}" type="presParOf" srcId="{5B7D6A1F-1040-4ED8-ACC2-5C49141004A4}" destId="{AB13CEC0-CFF7-42E7-88A6-67C02792CFF2}" srcOrd="0" destOrd="0" presId="urn:microsoft.com/office/officeart/2008/layout/LinedList"/>
    <dgm:cxn modelId="{45178605-F14D-4D11-9973-4FF71FECD168}" type="presParOf" srcId="{5B7D6A1F-1040-4ED8-ACC2-5C49141004A4}" destId="{71B58208-897C-4F56-A73D-FB069A280168}" srcOrd="1" destOrd="0" presId="urn:microsoft.com/office/officeart/2008/layout/LinedList"/>
    <dgm:cxn modelId="{E3D20E73-D56A-4293-BB00-B03392E82B6A}" type="presParOf" srcId="{71B58208-897C-4F56-A73D-FB069A280168}" destId="{26CA0850-43AC-443B-B5CF-CCA765808811}" srcOrd="0" destOrd="0" presId="urn:microsoft.com/office/officeart/2008/layout/LinedList"/>
    <dgm:cxn modelId="{5E67EFCE-4777-4754-AFDA-A4B0AA649BAB}" type="presParOf" srcId="{71B58208-897C-4F56-A73D-FB069A280168}" destId="{81EAC190-5332-47E7-9DC2-545947DE2058}" srcOrd="1" destOrd="0" presId="urn:microsoft.com/office/officeart/2008/layout/LinedList"/>
    <dgm:cxn modelId="{0E5CE4E1-FB07-4554-92BC-13F6676A9BAE}" type="presParOf" srcId="{81EAC190-5332-47E7-9DC2-545947DE2058}" destId="{6C5641E8-72FD-44E9-ACE9-223BC1810BBC}" srcOrd="0" destOrd="0" presId="urn:microsoft.com/office/officeart/2008/layout/LinedList"/>
    <dgm:cxn modelId="{DF250B09-F066-408E-9FD2-9AEA67E2A2F5}" type="presParOf" srcId="{81EAC190-5332-47E7-9DC2-545947DE2058}" destId="{1A6B0D01-E361-4AA1-A9E4-8286D03AD9CE}" srcOrd="1" destOrd="0" presId="urn:microsoft.com/office/officeart/2008/layout/LinedList"/>
    <dgm:cxn modelId="{CB50C634-16C8-4DF4-9F24-51ADD2886604}" type="presParOf" srcId="{1A6B0D01-E361-4AA1-A9E4-8286D03AD9CE}" destId="{0BEE6C6C-4F5A-44E0-8BA3-6175691A1203}" srcOrd="0" destOrd="0" presId="urn:microsoft.com/office/officeart/2008/layout/LinedList"/>
    <dgm:cxn modelId="{06190D49-608B-420A-BB06-7A3CDAC061FF}" type="presParOf" srcId="{1A6B0D01-E361-4AA1-A9E4-8286D03AD9CE}" destId="{7FA9F954-F00D-47E5-87D5-1D4D28964940}" srcOrd="1" destOrd="0" presId="urn:microsoft.com/office/officeart/2008/layout/LinedList"/>
    <dgm:cxn modelId="{A200E766-2C45-4926-B6E9-C8C64433F357}" type="presParOf" srcId="{1A6B0D01-E361-4AA1-A9E4-8286D03AD9CE}" destId="{864F5BE3-E6FA-412D-B648-1EA525319A7C}" srcOrd="2" destOrd="0" presId="urn:microsoft.com/office/officeart/2008/layout/LinedList"/>
    <dgm:cxn modelId="{72F8360D-652A-4667-AE9F-8449D1D787F5}" type="presParOf" srcId="{81EAC190-5332-47E7-9DC2-545947DE2058}" destId="{34EA645C-326B-4FF5-B053-31155A3BD045}" srcOrd="2" destOrd="0" presId="urn:microsoft.com/office/officeart/2008/layout/LinedList"/>
    <dgm:cxn modelId="{C978FF7A-3C26-4739-A82E-2DE37739BE60}" type="presParOf" srcId="{81EAC190-5332-47E7-9DC2-545947DE2058}" destId="{7D992EA3-6CF5-4986-BBCE-F2F5F7198E6B}" srcOrd="3" destOrd="0" presId="urn:microsoft.com/office/officeart/2008/layout/LinedList"/>
    <dgm:cxn modelId="{C445075B-4FE4-4ECF-A5DF-B64F4FED6AFD}" type="presParOf" srcId="{81EAC190-5332-47E7-9DC2-545947DE2058}" destId="{29DC61D4-4D8F-4311-B8DE-C5EA6967A3CC}" srcOrd="4" destOrd="0" presId="urn:microsoft.com/office/officeart/2008/layout/LinedList"/>
    <dgm:cxn modelId="{7D298D48-2161-48EA-97E3-EA954453C5BB}" type="presParOf" srcId="{29DC61D4-4D8F-4311-B8DE-C5EA6967A3CC}" destId="{924F08D5-8E40-4763-8F99-4DDA4AA2BEAF}" srcOrd="0" destOrd="0" presId="urn:microsoft.com/office/officeart/2008/layout/LinedList"/>
    <dgm:cxn modelId="{7008428F-6441-4FAF-9E5E-09B4742D8F86}" type="presParOf" srcId="{29DC61D4-4D8F-4311-B8DE-C5EA6967A3CC}" destId="{2616F686-2595-42FD-AED4-3CE9FEA5F064}" srcOrd="1" destOrd="0" presId="urn:microsoft.com/office/officeart/2008/layout/LinedList"/>
    <dgm:cxn modelId="{1EFBDE1D-C352-41CE-BCE7-2E96C600E055}" type="presParOf" srcId="{29DC61D4-4D8F-4311-B8DE-C5EA6967A3CC}" destId="{3F8112A8-6DDE-4B2C-8E59-8DCFFEA6BDB0}" srcOrd="2" destOrd="0" presId="urn:microsoft.com/office/officeart/2008/layout/LinedList"/>
    <dgm:cxn modelId="{B314A8F5-912C-4879-BA37-F84085BF4850}" type="presParOf" srcId="{81EAC190-5332-47E7-9DC2-545947DE2058}" destId="{BA9496B4-4005-48DB-991D-9CF8C5AED5FA}" srcOrd="5" destOrd="0" presId="urn:microsoft.com/office/officeart/2008/layout/LinedList"/>
    <dgm:cxn modelId="{4A3FF9A6-B265-4178-9331-058D5770E415}" type="presParOf" srcId="{81EAC190-5332-47E7-9DC2-545947DE2058}" destId="{387E1218-848A-4322-8107-2C2BC8FC5A89}" srcOrd="6" destOrd="0" presId="urn:microsoft.com/office/officeart/2008/layout/LinedList"/>
    <dgm:cxn modelId="{0593709A-5C3D-4D90-B602-DE8D383C27E7}" type="presParOf" srcId="{81EAC190-5332-47E7-9DC2-545947DE2058}" destId="{32F382A5-22AC-4C11-BBA9-76B2BB41504D}" srcOrd="7" destOrd="0" presId="urn:microsoft.com/office/officeart/2008/layout/LinedList"/>
    <dgm:cxn modelId="{97BCA3BB-2171-429C-8C9E-FE5DF5246F0E}" type="presParOf" srcId="{32F382A5-22AC-4C11-BBA9-76B2BB41504D}" destId="{C4F8413C-78A9-451B-90B3-CB812B59EFAC}" srcOrd="0" destOrd="0" presId="urn:microsoft.com/office/officeart/2008/layout/LinedList"/>
    <dgm:cxn modelId="{C04CE7E2-CA59-49DE-9FA9-602F9FF0F2C8}" type="presParOf" srcId="{32F382A5-22AC-4C11-BBA9-76B2BB41504D}" destId="{466644B5-9B47-4B8A-8231-1E5881833DF9}" srcOrd="1" destOrd="0" presId="urn:microsoft.com/office/officeart/2008/layout/LinedList"/>
    <dgm:cxn modelId="{6A999226-96AE-4E3C-99E8-E5B77A3D6FD3}" type="presParOf" srcId="{32F382A5-22AC-4C11-BBA9-76B2BB41504D}" destId="{403595C6-E956-4A62-866E-AEEF63B4E82F}" srcOrd="2" destOrd="0" presId="urn:microsoft.com/office/officeart/2008/layout/LinedList"/>
    <dgm:cxn modelId="{2BB95636-845C-4C47-8EEA-AB08237F900C}" type="presParOf" srcId="{81EAC190-5332-47E7-9DC2-545947DE2058}" destId="{B55A9792-87B7-483D-9EFE-81DD9E8512A1}" srcOrd="8" destOrd="0" presId="urn:microsoft.com/office/officeart/2008/layout/LinedList"/>
    <dgm:cxn modelId="{0D01F8AA-AF1F-4B54-B162-15F97F792400}" type="presParOf" srcId="{81EAC190-5332-47E7-9DC2-545947DE2058}" destId="{BA60990F-2A35-4BE9-8A4F-A2BC27B401D4}" srcOrd="9"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90372BE4-6D42-47AA-ABC4-9FD3AC606A2E}"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ru-RU"/>
        </a:p>
      </dgm:t>
    </dgm:pt>
    <dgm:pt modelId="{FC8A1E99-12CA-4956-9E42-3433890E6B68}">
      <dgm:prSet phldrT="[Текст]"/>
      <dgm:spPr/>
      <dgm:t>
        <a:bodyPr vert="vert270"/>
        <a:lstStyle/>
        <a:p>
          <a:r>
            <a:rPr lang="kk-KZ" b="1" dirty="0" smtClean="0">
              <a:solidFill>
                <a:srgbClr val="FF0000"/>
              </a:solidFill>
            </a:rPr>
            <a:t>СС\н </a:t>
          </a:r>
          <a:r>
            <a:rPr lang="kk-KZ" dirty="0" smtClean="0"/>
            <a:t>жүргізу үшін адамның медициналық ұйымда болу мерзімдерін ұзартудың ерекшеліктері осы Заңның 37-бабының 2 және 3-тармақтарында белгіленген</a:t>
          </a:r>
          <a:endParaRPr lang="ru-RU" dirty="0"/>
        </a:p>
      </dgm:t>
    </dgm:pt>
    <dgm:pt modelId="{1C07B440-BF6C-4EA1-A587-F9389BC9D399}" type="parTrans" cxnId="{2CC8DAFE-A264-41A4-B0D4-2E5CF1E6BECE}">
      <dgm:prSet/>
      <dgm:spPr/>
      <dgm:t>
        <a:bodyPr/>
        <a:lstStyle/>
        <a:p>
          <a:endParaRPr lang="ru-RU"/>
        </a:p>
      </dgm:t>
    </dgm:pt>
    <dgm:pt modelId="{95C4C933-6F3C-4D94-B715-B051E5317E65}" type="sibTrans" cxnId="{2CC8DAFE-A264-41A4-B0D4-2E5CF1E6BECE}">
      <dgm:prSet/>
      <dgm:spPr/>
      <dgm:t>
        <a:bodyPr/>
        <a:lstStyle/>
        <a:p>
          <a:endParaRPr lang="ru-RU"/>
        </a:p>
      </dgm:t>
    </dgm:pt>
    <dgm:pt modelId="{1C5C28E8-AF7B-45AE-8B49-C4BBDF1229C6}">
      <dgm:prSet phldrT="[Текст]"/>
      <dgm:spPr/>
      <dgm:t>
        <a:bodyPr/>
        <a:lstStyle/>
        <a:p>
          <a:r>
            <a:rPr lang="kk-KZ" dirty="0" smtClean="0"/>
            <a:t>СС\ының күрделілік санаттарын айқындаудың жалпы критерийлерін, олардың күрделілік санаттарына қарай сот сараптамаларын жүргізу мерзімдерін есептеу тәртібін, сондай-ақ сот сараптамасын жүргізу мерзімін ұзарту тәртібін ҚР ӘМ және ДС саласындағы уәкілетті органы белгілейді</a:t>
          </a:r>
          <a:endParaRPr lang="ru-RU" dirty="0"/>
        </a:p>
      </dgm:t>
    </dgm:pt>
    <dgm:pt modelId="{5679AF48-DE23-45D2-849F-BDB97402CAEB}" type="parTrans" cxnId="{C560E12A-B80C-4D4C-B40A-D9AFAEB308DA}">
      <dgm:prSet/>
      <dgm:spPr/>
      <dgm:t>
        <a:bodyPr/>
        <a:lstStyle/>
        <a:p>
          <a:endParaRPr lang="ru-RU"/>
        </a:p>
      </dgm:t>
    </dgm:pt>
    <dgm:pt modelId="{32E1B186-5D77-4F84-805C-E309A2BECECB}" type="sibTrans" cxnId="{C560E12A-B80C-4D4C-B40A-D9AFAEB308DA}">
      <dgm:prSet/>
      <dgm:spPr/>
      <dgm:t>
        <a:bodyPr/>
        <a:lstStyle/>
        <a:p>
          <a:endParaRPr lang="ru-RU"/>
        </a:p>
      </dgm:t>
    </dgm:pt>
    <dgm:pt modelId="{E409E680-50AA-41E3-B11F-CD117BB8CB3B}">
      <dgm:prSet phldrT="[Текст]"/>
      <dgm:spPr/>
      <dgm:t>
        <a:bodyPr/>
        <a:lstStyle/>
        <a:p>
          <a:r>
            <a:rPr lang="kk-KZ" dirty="0" smtClean="0"/>
            <a:t>СС\н жүргізуді тоқтата тұру ол үшін негіз болған мән-жайлар жойылғанға дейін, бірақ он тәуліктен асырылмай жүргізіледі. Егер сот сараптамасын жүргізуді тоқтата тұру үшін негіз болған мән-жайлар көрсетілген мерзім ішінде жойылмаса, сот сараптамасын тағайындаған органның (адамның) атына қорытынды берудің мүмкін еместігі туралы хабарлама жіберіледі.</a:t>
          </a:r>
          <a:endParaRPr lang="ru-RU" dirty="0"/>
        </a:p>
      </dgm:t>
    </dgm:pt>
    <dgm:pt modelId="{9A940950-1B21-4BCB-ABA3-2C45D5BBCCFB}" type="parTrans" cxnId="{2184B3AA-43F9-4DDA-AC06-2296BAFF54EE}">
      <dgm:prSet/>
      <dgm:spPr/>
      <dgm:t>
        <a:bodyPr/>
        <a:lstStyle/>
        <a:p>
          <a:endParaRPr lang="ru-RU"/>
        </a:p>
      </dgm:t>
    </dgm:pt>
    <dgm:pt modelId="{C6DE568E-F75E-4E5E-B2F1-B5E55D78DAA6}" type="sibTrans" cxnId="{2184B3AA-43F9-4DDA-AC06-2296BAFF54EE}">
      <dgm:prSet/>
      <dgm:spPr/>
      <dgm:t>
        <a:bodyPr/>
        <a:lstStyle/>
        <a:p>
          <a:endParaRPr lang="ru-RU"/>
        </a:p>
      </dgm:t>
    </dgm:pt>
    <dgm:pt modelId="{C6B432AE-5D6A-4691-A822-07B34DC6B293}">
      <dgm:prSet phldrT="[Текст]"/>
      <dgm:spPr/>
      <dgm:t>
        <a:bodyPr/>
        <a:lstStyle/>
        <a:p>
          <a:r>
            <a:rPr lang="kk-KZ" dirty="0" smtClean="0"/>
            <a:t>Сот сарапшысының қорытындысы не қорытынды берудің мүмкін еместігі туралы хабарлама олар жасалғаннан кейін үш тәулік ішінде сот сараптамасын тағайындаған органға (адамға) жіберіледі</a:t>
          </a:r>
          <a:endParaRPr lang="ru-RU" dirty="0"/>
        </a:p>
      </dgm:t>
    </dgm:pt>
    <dgm:pt modelId="{F44784A5-C05D-424A-8E44-CD080DBAD13F}" type="parTrans" cxnId="{550AE8AE-12BE-4837-A79D-C16CDBEF3703}">
      <dgm:prSet/>
      <dgm:spPr/>
      <dgm:t>
        <a:bodyPr/>
        <a:lstStyle/>
        <a:p>
          <a:endParaRPr lang="ru-RU"/>
        </a:p>
      </dgm:t>
    </dgm:pt>
    <dgm:pt modelId="{5BAFDE8A-84A8-4DCC-9FA2-1CC7BB7A94EF}" type="sibTrans" cxnId="{550AE8AE-12BE-4837-A79D-C16CDBEF3703}">
      <dgm:prSet/>
      <dgm:spPr/>
      <dgm:t>
        <a:bodyPr/>
        <a:lstStyle/>
        <a:p>
          <a:endParaRPr lang="ru-RU"/>
        </a:p>
      </dgm:t>
    </dgm:pt>
    <dgm:pt modelId="{DA3FC14A-5AC1-469C-9247-D9CF8A5E5FA0}" type="pres">
      <dgm:prSet presAssocID="{90372BE4-6D42-47AA-ABC4-9FD3AC606A2E}" presName="vert0" presStyleCnt="0">
        <dgm:presLayoutVars>
          <dgm:dir/>
          <dgm:animOne val="branch"/>
          <dgm:animLvl val="lvl"/>
        </dgm:presLayoutVars>
      </dgm:prSet>
      <dgm:spPr/>
    </dgm:pt>
    <dgm:pt modelId="{679BC15A-426A-43E8-BE07-3F6DB7AB4100}" type="pres">
      <dgm:prSet presAssocID="{FC8A1E99-12CA-4956-9E42-3433890E6B68}" presName="thickLine" presStyleLbl="alignNode1" presStyleIdx="0" presStyleCnt="1"/>
      <dgm:spPr/>
    </dgm:pt>
    <dgm:pt modelId="{E8A6C144-5B89-4B23-9D9C-4F9936A84641}" type="pres">
      <dgm:prSet presAssocID="{FC8A1E99-12CA-4956-9E42-3433890E6B68}" presName="horz1" presStyleCnt="0"/>
      <dgm:spPr/>
    </dgm:pt>
    <dgm:pt modelId="{3FFFD503-3681-4E76-93A2-D0476AFBCBC5}" type="pres">
      <dgm:prSet presAssocID="{FC8A1E99-12CA-4956-9E42-3433890E6B68}" presName="tx1" presStyleLbl="revTx" presStyleIdx="0" presStyleCnt="4"/>
      <dgm:spPr/>
      <dgm:t>
        <a:bodyPr/>
        <a:lstStyle/>
        <a:p>
          <a:endParaRPr lang="ru-RU"/>
        </a:p>
      </dgm:t>
    </dgm:pt>
    <dgm:pt modelId="{15A98533-4789-4A11-A7BD-6B13E612A000}" type="pres">
      <dgm:prSet presAssocID="{FC8A1E99-12CA-4956-9E42-3433890E6B68}" presName="vert1" presStyleCnt="0"/>
      <dgm:spPr/>
    </dgm:pt>
    <dgm:pt modelId="{3E5A8A54-BAF6-49EE-AEB4-C009939E07ED}" type="pres">
      <dgm:prSet presAssocID="{1C5C28E8-AF7B-45AE-8B49-C4BBDF1229C6}" presName="vertSpace2a" presStyleCnt="0"/>
      <dgm:spPr/>
    </dgm:pt>
    <dgm:pt modelId="{C8CFCE7A-B59F-4FF6-9704-0576AECEA2E1}" type="pres">
      <dgm:prSet presAssocID="{1C5C28E8-AF7B-45AE-8B49-C4BBDF1229C6}" presName="horz2" presStyleCnt="0"/>
      <dgm:spPr/>
    </dgm:pt>
    <dgm:pt modelId="{1FA689C1-93DA-4529-AF24-06CB746DB9B7}" type="pres">
      <dgm:prSet presAssocID="{1C5C28E8-AF7B-45AE-8B49-C4BBDF1229C6}" presName="horzSpace2" presStyleCnt="0"/>
      <dgm:spPr/>
    </dgm:pt>
    <dgm:pt modelId="{6480B8A7-6DDD-4CB3-8C4B-43F9A7B18120}" type="pres">
      <dgm:prSet presAssocID="{1C5C28E8-AF7B-45AE-8B49-C4BBDF1229C6}" presName="tx2" presStyleLbl="revTx" presStyleIdx="1" presStyleCnt="4"/>
      <dgm:spPr/>
      <dgm:t>
        <a:bodyPr/>
        <a:lstStyle/>
        <a:p>
          <a:endParaRPr lang="ru-RU"/>
        </a:p>
      </dgm:t>
    </dgm:pt>
    <dgm:pt modelId="{072E47CE-2C9D-49A5-9D8C-5FC3C4C79B92}" type="pres">
      <dgm:prSet presAssocID="{1C5C28E8-AF7B-45AE-8B49-C4BBDF1229C6}" presName="vert2" presStyleCnt="0"/>
      <dgm:spPr/>
    </dgm:pt>
    <dgm:pt modelId="{D1918269-3B72-46E6-9234-9DD40B2ABFE4}" type="pres">
      <dgm:prSet presAssocID="{1C5C28E8-AF7B-45AE-8B49-C4BBDF1229C6}" presName="thinLine2b" presStyleLbl="callout" presStyleIdx="0" presStyleCnt="3"/>
      <dgm:spPr/>
    </dgm:pt>
    <dgm:pt modelId="{715CBD88-EA32-4BE4-815D-474962295237}" type="pres">
      <dgm:prSet presAssocID="{1C5C28E8-AF7B-45AE-8B49-C4BBDF1229C6}" presName="vertSpace2b" presStyleCnt="0"/>
      <dgm:spPr/>
    </dgm:pt>
    <dgm:pt modelId="{9A373C9D-9B9B-4A3D-8362-82A411C17E25}" type="pres">
      <dgm:prSet presAssocID="{E409E680-50AA-41E3-B11F-CD117BB8CB3B}" presName="horz2" presStyleCnt="0"/>
      <dgm:spPr/>
    </dgm:pt>
    <dgm:pt modelId="{CCACA1FF-D915-49A2-8DB5-9CC8A925B96B}" type="pres">
      <dgm:prSet presAssocID="{E409E680-50AA-41E3-B11F-CD117BB8CB3B}" presName="horzSpace2" presStyleCnt="0"/>
      <dgm:spPr/>
    </dgm:pt>
    <dgm:pt modelId="{599D18EB-1C2B-4961-B148-2E1F64E9901E}" type="pres">
      <dgm:prSet presAssocID="{E409E680-50AA-41E3-B11F-CD117BB8CB3B}" presName="tx2" presStyleLbl="revTx" presStyleIdx="2" presStyleCnt="4"/>
      <dgm:spPr/>
      <dgm:t>
        <a:bodyPr/>
        <a:lstStyle/>
        <a:p>
          <a:endParaRPr lang="ru-RU"/>
        </a:p>
      </dgm:t>
    </dgm:pt>
    <dgm:pt modelId="{07B144A0-2BC8-42E7-9AAA-98CC01CCA2AD}" type="pres">
      <dgm:prSet presAssocID="{E409E680-50AA-41E3-B11F-CD117BB8CB3B}" presName="vert2" presStyleCnt="0"/>
      <dgm:spPr/>
    </dgm:pt>
    <dgm:pt modelId="{B9323F26-E494-4595-AC1B-4058A40F1591}" type="pres">
      <dgm:prSet presAssocID="{E409E680-50AA-41E3-B11F-CD117BB8CB3B}" presName="thinLine2b" presStyleLbl="callout" presStyleIdx="1" presStyleCnt="3"/>
      <dgm:spPr/>
    </dgm:pt>
    <dgm:pt modelId="{4EA5F865-182C-48E4-A980-0B65085BA384}" type="pres">
      <dgm:prSet presAssocID="{E409E680-50AA-41E3-B11F-CD117BB8CB3B}" presName="vertSpace2b" presStyleCnt="0"/>
      <dgm:spPr/>
    </dgm:pt>
    <dgm:pt modelId="{4F27FACC-077C-4FDD-96EA-C6AB877CF49B}" type="pres">
      <dgm:prSet presAssocID="{C6B432AE-5D6A-4691-A822-07B34DC6B293}" presName="horz2" presStyleCnt="0"/>
      <dgm:spPr/>
    </dgm:pt>
    <dgm:pt modelId="{86E15952-BCF0-4E0C-B5C6-993E6F863876}" type="pres">
      <dgm:prSet presAssocID="{C6B432AE-5D6A-4691-A822-07B34DC6B293}" presName="horzSpace2" presStyleCnt="0"/>
      <dgm:spPr/>
    </dgm:pt>
    <dgm:pt modelId="{A4A6209C-488F-4BB5-BEC2-6EC60C0C874B}" type="pres">
      <dgm:prSet presAssocID="{C6B432AE-5D6A-4691-A822-07B34DC6B293}" presName="tx2" presStyleLbl="revTx" presStyleIdx="3" presStyleCnt="4"/>
      <dgm:spPr/>
      <dgm:t>
        <a:bodyPr/>
        <a:lstStyle/>
        <a:p>
          <a:endParaRPr lang="ru-RU"/>
        </a:p>
      </dgm:t>
    </dgm:pt>
    <dgm:pt modelId="{D92428C6-E799-4406-A732-159919F1D712}" type="pres">
      <dgm:prSet presAssocID="{C6B432AE-5D6A-4691-A822-07B34DC6B293}" presName="vert2" presStyleCnt="0"/>
      <dgm:spPr/>
    </dgm:pt>
    <dgm:pt modelId="{152CD8AD-8B0B-4853-B643-F07854A2B2FB}" type="pres">
      <dgm:prSet presAssocID="{C6B432AE-5D6A-4691-A822-07B34DC6B293}" presName="thinLine2b" presStyleLbl="callout" presStyleIdx="2" presStyleCnt="3"/>
      <dgm:spPr/>
    </dgm:pt>
    <dgm:pt modelId="{CDBC7395-10B9-4D34-8E50-AB81B1BCE69F}" type="pres">
      <dgm:prSet presAssocID="{C6B432AE-5D6A-4691-A822-07B34DC6B293}" presName="vertSpace2b" presStyleCnt="0"/>
      <dgm:spPr/>
    </dgm:pt>
  </dgm:ptLst>
  <dgm:cxnLst>
    <dgm:cxn modelId="{550AE8AE-12BE-4837-A79D-C16CDBEF3703}" srcId="{FC8A1E99-12CA-4956-9E42-3433890E6B68}" destId="{C6B432AE-5D6A-4691-A822-07B34DC6B293}" srcOrd="2" destOrd="0" parTransId="{F44784A5-C05D-424A-8E44-CD080DBAD13F}" sibTransId="{5BAFDE8A-84A8-4DCC-9FA2-1CC7BB7A94EF}"/>
    <dgm:cxn modelId="{05A02240-9E3B-4C16-AB1D-A79FFD1B59EE}" type="presOf" srcId="{C6B432AE-5D6A-4691-A822-07B34DC6B293}" destId="{A4A6209C-488F-4BB5-BEC2-6EC60C0C874B}" srcOrd="0" destOrd="0" presId="urn:microsoft.com/office/officeart/2008/layout/LinedList"/>
    <dgm:cxn modelId="{2CC8DAFE-A264-41A4-B0D4-2E5CF1E6BECE}" srcId="{90372BE4-6D42-47AA-ABC4-9FD3AC606A2E}" destId="{FC8A1E99-12CA-4956-9E42-3433890E6B68}" srcOrd="0" destOrd="0" parTransId="{1C07B440-BF6C-4EA1-A587-F9389BC9D399}" sibTransId="{95C4C933-6F3C-4D94-B715-B051E5317E65}"/>
    <dgm:cxn modelId="{1D44EBE3-6ABB-4277-BD7E-F7C98BD59103}" type="presOf" srcId="{FC8A1E99-12CA-4956-9E42-3433890E6B68}" destId="{3FFFD503-3681-4E76-93A2-D0476AFBCBC5}" srcOrd="0" destOrd="0" presId="urn:microsoft.com/office/officeart/2008/layout/LinedList"/>
    <dgm:cxn modelId="{70E1C86D-5DC9-47B1-826F-C437A4093BB0}" type="presOf" srcId="{90372BE4-6D42-47AA-ABC4-9FD3AC606A2E}" destId="{DA3FC14A-5AC1-469C-9247-D9CF8A5E5FA0}" srcOrd="0" destOrd="0" presId="urn:microsoft.com/office/officeart/2008/layout/LinedList"/>
    <dgm:cxn modelId="{BB641F04-2D48-43D2-A169-5FA8533CF41D}" type="presOf" srcId="{E409E680-50AA-41E3-B11F-CD117BB8CB3B}" destId="{599D18EB-1C2B-4961-B148-2E1F64E9901E}" srcOrd="0" destOrd="0" presId="urn:microsoft.com/office/officeart/2008/layout/LinedList"/>
    <dgm:cxn modelId="{C560E12A-B80C-4D4C-B40A-D9AFAEB308DA}" srcId="{FC8A1E99-12CA-4956-9E42-3433890E6B68}" destId="{1C5C28E8-AF7B-45AE-8B49-C4BBDF1229C6}" srcOrd="0" destOrd="0" parTransId="{5679AF48-DE23-45D2-849F-BDB97402CAEB}" sibTransId="{32E1B186-5D77-4F84-805C-E309A2BECECB}"/>
    <dgm:cxn modelId="{2184B3AA-43F9-4DDA-AC06-2296BAFF54EE}" srcId="{FC8A1E99-12CA-4956-9E42-3433890E6B68}" destId="{E409E680-50AA-41E3-B11F-CD117BB8CB3B}" srcOrd="1" destOrd="0" parTransId="{9A940950-1B21-4BCB-ABA3-2C45D5BBCCFB}" sibTransId="{C6DE568E-F75E-4E5E-B2F1-B5E55D78DAA6}"/>
    <dgm:cxn modelId="{97CE165E-CB03-408A-9A26-4E0FEB320975}" type="presOf" srcId="{1C5C28E8-AF7B-45AE-8B49-C4BBDF1229C6}" destId="{6480B8A7-6DDD-4CB3-8C4B-43F9A7B18120}" srcOrd="0" destOrd="0" presId="urn:microsoft.com/office/officeart/2008/layout/LinedList"/>
    <dgm:cxn modelId="{E7663637-FCD2-45E4-A2FA-6EA7AF6C05E2}" type="presParOf" srcId="{DA3FC14A-5AC1-469C-9247-D9CF8A5E5FA0}" destId="{679BC15A-426A-43E8-BE07-3F6DB7AB4100}" srcOrd="0" destOrd="0" presId="urn:microsoft.com/office/officeart/2008/layout/LinedList"/>
    <dgm:cxn modelId="{B51F1867-B0C7-4B41-93FD-B20E9A3E9CD9}" type="presParOf" srcId="{DA3FC14A-5AC1-469C-9247-D9CF8A5E5FA0}" destId="{E8A6C144-5B89-4B23-9D9C-4F9936A84641}" srcOrd="1" destOrd="0" presId="urn:microsoft.com/office/officeart/2008/layout/LinedList"/>
    <dgm:cxn modelId="{D51DB6CC-7541-4573-BC25-B9472072B2AA}" type="presParOf" srcId="{E8A6C144-5B89-4B23-9D9C-4F9936A84641}" destId="{3FFFD503-3681-4E76-93A2-D0476AFBCBC5}" srcOrd="0" destOrd="0" presId="urn:microsoft.com/office/officeart/2008/layout/LinedList"/>
    <dgm:cxn modelId="{19AA0903-8EC1-4AE2-9B19-2880F412DB93}" type="presParOf" srcId="{E8A6C144-5B89-4B23-9D9C-4F9936A84641}" destId="{15A98533-4789-4A11-A7BD-6B13E612A000}" srcOrd="1" destOrd="0" presId="urn:microsoft.com/office/officeart/2008/layout/LinedList"/>
    <dgm:cxn modelId="{A9C9271A-EA7F-4E44-9160-33DB883AEC89}" type="presParOf" srcId="{15A98533-4789-4A11-A7BD-6B13E612A000}" destId="{3E5A8A54-BAF6-49EE-AEB4-C009939E07ED}" srcOrd="0" destOrd="0" presId="urn:microsoft.com/office/officeart/2008/layout/LinedList"/>
    <dgm:cxn modelId="{EFB84BC1-4FF7-4404-81EC-0E40BC248A49}" type="presParOf" srcId="{15A98533-4789-4A11-A7BD-6B13E612A000}" destId="{C8CFCE7A-B59F-4FF6-9704-0576AECEA2E1}" srcOrd="1" destOrd="0" presId="urn:microsoft.com/office/officeart/2008/layout/LinedList"/>
    <dgm:cxn modelId="{D7BF5746-9711-4AEF-9698-F71352ED75DB}" type="presParOf" srcId="{C8CFCE7A-B59F-4FF6-9704-0576AECEA2E1}" destId="{1FA689C1-93DA-4529-AF24-06CB746DB9B7}" srcOrd="0" destOrd="0" presId="urn:microsoft.com/office/officeart/2008/layout/LinedList"/>
    <dgm:cxn modelId="{B3071CB7-CCAD-490F-BC5E-70628C9A9397}" type="presParOf" srcId="{C8CFCE7A-B59F-4FF6-9704-0576AECEA2E1}" destId="{6480B8A7-6DDD-4CB3-8C4B-43F9A7B18120}" srcOrd="1" destOrd="0" presId="urn:microsoft.com/office/officeart/2008/layout/LinedList"/>
    <dgm:cxn modelId="{D5CD5B24-564E-451A-BE5A-720D5D4D44F7}" type="presParOf" srcId="{C8CFCE7A-B59F-4FF6-9704-0576AECEA2E1}" destId="{072E47CE-2C9D-49A5-9D8C-5FC3C4C79B92}" srcOrd="2" destOrd="0" presId="urn:microsoft.com/office/officeart/2008/layout/LinedList"/>
    <dgm:cxn modelId="{F5B03EB0-06A5-4346-8A67-993B790A455D}" type="presParOf" srcId="{15A98533-4789-4A11-A7BD-6B13E612A000}" destId="{D1918269-3B72-46E6-9234-9DD40B2ABFE4}" srcOrd="2" destOrd="0" presId="urn:microsoft.com/office/officeart/2008/layout/LinedList"/>
    <dgm:cxn modelId="{7A144BA2-4232-45E7-B33B-D74D966B9206}" type="presParOf" srcId="{15A98533-4789-4A11-A7BD-6B13E612A000}" destId="{715CBD88-EA32-4BE4-815D-474962295237}" srcOrd="3" destOrd="0" presId="urn:microsoft.com/office/officeart/2008/layout/LinedList"/>
    <dgm:cxn modelId="{7ED5624B-909F-455D-BC34-F23732EF824C}" type="presParOf" srcId="{15A98533-4789-4A11-A7BD-6B13E612A000}" destId="{9A373C9D-9B9B-4A3D-8362-82A411C17E25}" srcOrd="4" destOrd="0" presId="urn:microsoft.com/office/officeart/2008/layout/LinedList"/>
    <dgm:cxn modelId="{618CA7E6-F8A0-4B77-A790-9E1585B29C0C}" type="presParOf" srcId="{9A373C9D-9B9B-4A3D-8362-82A411C17E25}" destId="{CCACA1FF-D915-49A2-8DB5-9CC8A925B96B}" srcOrd="0" destOrd="0" presId="urn:microsoft.com/office/officeart/2008/layout/LinedList"/>
    <dgm:cxn modelId="{DEC88F76-CC99-4F3A-B02E-211358691972}" type="presParOf" srcId="{9A373C9D-9B9B-4A3D-8362-82A411C17E25}" destId="{599D18EB-1C2B-4961-B148-2E1F64E9901E}" srcOrd="1" destOrd="0" presId="urn:microsoft.com/office/officeart/2008/layout/LinedList"/>
    <dgm:cxn modelId="{1D8896D2-6C56-4EB7-B081-300D862E0871}" type="presParOf" srcId="{9A373C9D-9B9B-4A3D-8362-82A411C17E25}" destId="{07B144A0-2BC8-42E7-9AAA-98CC01CCA2AD}" srcOrd="2" destOrd="0" presId="urn:microsoft.com/office/officeart/2008/layout/LinedList"/>
    <dgm:cxn modelId="{D794BC79-ADFD-4475-BAF6-3B4337EB40D6}" type="presParOf" srcId="{15A98533-4789-4A11-A7BD-6B13E612A000}" destId="{B9323F26-E494-4595-AC1B-4058A40F1591}" srcOrd="5" destOrd="0" presId="urn:microsoft.com/office/officeart/2008/layout/LinedList"/>
    <dgm:cxn modelId="{580FCE19-8C63-4DD4-8255-213D9E20719F}" type="presParOf" srcId="{15A98533-4789-4A11-A7BD-6B13E612A000}" destId="{4EA5F865-182C-48E4-A980-0B65085BA384}" srcOrd="6" destOrd="0" presId="urn:microsoft.com/office/officeart/2008/layout/LinedList"/>
    <dgm:cxn modelId="{0EE78DBC-5EEA-4362-B3BF-07ECCF66CABD}" type="presParOf" srcId="{15A98533-4789-4A11-A7BD-6B13E612A000}" destId="{4F27FACC-077C-4FDD-96EA-C6AB877CF49B}" srcOrd="7" destOrd="0" presId="urn:microsoft.com/office/officeart/2008/layout/LinedList"/>
    <dgm:cxn modelId="{EC051445-7264-4D1F-87D7-ADD10A58EFA8}" type="presParOf" srcId="{4F27FACC-077C-4FDD-96EA-C6AB877CF49B}" destId="{86E15952-BCF0-4E0C-B5C6-993E6F863876}" srcOrd="0" destOrd="0" presId="urn:microsoft.com/office/officeart/2008/layout/LinedList"/>
    <dgm:cxn modelId="{2FDB0FE9-67D7-4DE1-9539-DC5727E7F781}" type="presParOf" srcId="{4F27FACC-077C-4FDD-96EA-C6AB877CF49B}" destId="{A4A6209C-488F-4BB5-BEC2-6EC60C0C874B}" srcOrd="1" destOrd="0" presId="urn:microsoft.com/office/officeart/2008/layout/LinedList"/>
    <dgm:cxn modelId="{CC2BCAA0-DF7A-4B86-BD9B-1E094355A9F0}" type="presParOf" srcId="{4F27FACC-077C-4FDD-96EA-C6AB877CF49B}" destId="{D92428C6-E799-4406-A732-159919F1D712}" srcOrd="2" destOrd="0" presId="urn:microsoft.com/office/officeart/2008/layout/LinedList"/>
    <dgm:cxn modelId="{818A7F84-CF1A-4391-B1CF-6F196CE2BB05}" type="presParOf" srcId="{15A98533-4789-4A11-A7BD-6B13E612A000}" destId="{152CD8AD-8B0B-4853-B643-F07854A2B2FB}" srcOrd="8" destOrd="0" presId="urn:microsoft.com/office/officeart/2008/layout/LinedList"/>
    <dgm:cxn modelId="{F7118E74-D596-46A0-B8F9-9BC8E69EDA68}" type="presParOf" srcId="{15A98533-4789-4A11-A7BD-6B13E612A000}" destId="{CDBC7395-10B9-4D34-8E50-AB81B1BCE69F}" srcOrd="9"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386494-697A-42EA-B857-8CFCF79DA7BE}">
      <dsp:nvSpPr>
        <dsp:cNvPr id="0" name=""/>
        <dsp:cNvSpPr/>
      </dsp:nvSpPr>
      <dsp:spPr>
        <a:xfrm>
          <a:off x="0" y="2904"/>
          <a:ext cx="9144000"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63A96E4-A5AF-46F0-BF72-0A210E1AB5F7}">
      <dsp:nvSpPr>
        <dsp:cNvPr id="0" name=""/>
        <dsp:cNvSpPr/>
      </dsp:nvSpPr>
      <dsp:spPr>
        <a:xfrm>
          <a:off x="0" y="2904"/>
          <a:ext cx="418245" cy="59434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vert270" wrap="square" lIns="76200" tIns="76200" rIns="76200" bIns="76200" numCol="1" spcCol="1270" anchor="t" anchorCtr="0">
          <a:noAutofit/>
        </a:bodyPr>
        <a:lstStyle/>
        <a:p>
          <a:pPr lvl="0" algn="l" defTabSz="889000">
            <a:lnSpc>
              <a:spcPct val="90000"/>
            </a:lnSpc>
            <a:spcBef>
              <a:spcPct val="0"/>
            </a:spcBef>
            <a:spcAft>
              <a:spcPct val="35000"/>
            </a:spcAft>
          </a:pPr>
          <a:r>
            <a:rPr lang="kk-KZ" sz="2000" b="1" kern="1200" dirty="0" smtClean="0"/>
            <a:t>сот  экспертологиясы</a:t>
          </a:r>
          <a:endParaRPr lang="ru-RU" sz="2000" kern="1200" dirty="0"/>
        </a:p>
      </dsp:txBody>
      <dsp:txXfrm>
        <a:off x="0" y="2904"/>
        <a:ext cx="418245" cy="5943470"/>
      </dsp:txXfrm>
    </dsp:sp>
    <dsp:sp modelId="{73D667C0-99A1-4F52-B72B-5B72A0D6F4C4}">
      <dsp:nvSpPr>
        <dsp:cNvPr id="0" name=""/>
        <dsp:cNvSpPr/>
      </dsp:nvSpPr>
      <dsp:spPr>
        <a:xfrm>
          <a:off x="514819" y="130161"/>
          <a:ext cx="7341692" cy="13500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l" defTabSz="711200">
            <a:lnSpc>
              <a:spcPct val="90000"/>
            </a:lnSpc>
            <a:spcBef>
              <a:spcPct val="0"/>
            </a:spcBef>
            <a:spcAft>
              <a:spcPct val="35000"/>
            </a:spcAft>
          </a:pPr>
          <a:r>
            <a:rPr lang="kk-KZ" sz="1600" b="1" kern="1200" dirty="0" smtClean="0"/>
            <a:t>Сот сараптамасы – сот өндірісіндегі арнайы сараптамалық білімдерді заңды және ғылыми негізделген түрде қолдану мақсатымен сот сараптамасының әдіснамалық, құқықтық, ұйымдастырушылық және әдістемелік негіздерін қалыптастыру және дамытудың заңдылықтарын анықтауға бағытталған білімнің саласы.</a:t>
          </a:r>
          <a:endParaRPr lang="ru-RU" sz="1600" kern="1200" dirty="0"/>
        </a:p>
      </dsp:txBody>
      <dsp:txXfrm>
        <a:off x="514819" y="130161"/>
        <a:ext cx="7341692" cy="1350012"/>
      </dsp:txXfrm>
    </dsp:sp>
    <dsp:sp modelId="{452EBF97-AAD8-496D-9D52-E7A5CEB36264}">
      <dsp:nvSpPr>
        <dsp:cNvPr id="0" name=""/>
        <dsp:cNvSpPr/>
      </dsp:nvSpPr>
      <dsp:spPr>
        <a:xfrm>
          <a:off x="418245" y="1480173"/>
          <a:ext cx="5150643"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9CF34BA-4D16-4A10-A570-24929AA91F45}">
      <dsp:nvSpPr>
        <dsp:cNvPr id="0" name=""/>
        <dsp:cNvSpPr/>
      </dsp:nvSpPr>
      <dsp:spPr>
        <a:xfrm>
          <a:off x="524689" y="1412778"/>
          <a:ext cx="8619310" cy="18187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l" defTabSz="711200">
            <a:lnSpc>
              <a:spcPct val="90000"/>
            </a:lnSpc>
            <a:spcBef>
              <a:spcPct val="0"/>
            </a:spcBef>
            <a:spcAft>
              <a:spcPct val="35000"/>
            </a:spcAft>
          </a:pPr>
          <a:r>
            <a:rPr lang="kk-KZ" sz="1600" b="1" i="1" kern="1200" dirty="0" smtClean="0"/>
            <a:t>СС-ның пәні: ғылыми білім ретіндегі сот сараптамасының қалыптасуының, құрылуы мен дамуының әдіснамасын көрсететін заңдылықтар;</a:t>
          </a:r>
          <a:endParaRPr lang="ru-RU" sz="1600" kern="1200" dirty="0" smtClean="0"/>
        </a:p>
        <a:p>
          <a:pPr lvl="0" algn="l" defTabSz="711200">
            <a:lnSpc>
              <a:spcPct val="90000"/>
            </a:lnSpc>
            <a:spcBef>
              <a:spcPct val="0"/>
            </a:spcBef>
            <a:spcAft>
              <a:spcPct val="35000"/>
            </a:spcAft>
          </a:pPr>
          <a:r>
            <a:rPr lang="kk-KZ" sz="1600" b="1" i="1" kern="1200" dirty="0" smtClean="0"/>
            <a:t>сот-сараптамалық қызметінің процессуалдық мәнін зерттеуді және осы негізде оның құқықтық реттелуін жетілдіру бойынша ғылыми ұсыныстардың әзірленуін қамтамасыз ететін заңдылықтар;</a:t>
          </a:r>
          <a:endParaRPr lang="ru-RU" sz="1600" kern="1200" dirty="0" smtClean="0"/>
        </a:p>
        <a:p>
          <a:pPr lvl="0" algn="l" defTabSz="711200">
            <a:lnSpc>
              <a:spcPct val="90000"/>
            </a:lnSpc>
            <a:spcBef>
              <a:spcPct val="0"/>
            </a:spcBef>
            <a:spcAft>
              <a:spcPct val="35000"/>
            </a:spcAft>
          </a:pPr>
          <a:r>
            <a:rPr lang="kk-KZ" sz="1600" b="1" i="1" kern="1200" dirty="0" smtClean="0"/>
            <a:t>сот өндірісіндегі сот сараптамалық қызметін тиімді жүзеге асыруды қамтамасыз ететін ғылыми ұйымдастыру және әдістемелік негіздерін қалыптастыру заңдылықтары.</a:t>
          </a:r>
          <a:endParaRPr lang="ru-RU" sz="1600" kern="1200" dirty="0" smtClean="0"/>
        </a:p>
        <a:p>
          <a:pPr lvl="0" algn="l" defTabSz="711200">
            <a:lnSpc>
              <a:spcPct val="90000"/>
            </a:lnSpc>
            <a:spcBef>
              <a:spcPct val="0"/>
            </a:spcBef>
            <a:spcAft>
              <a:spcPct val="35000"/>
            </a:spcAft>
          </a:pPr>
          <a:endParaRPr lang="ru-RU" sz="1300" kern="1200" dirty="0"/>
        </a:p>
      </dsp:txBody>
      <dsp:txXfrm>
        <a:off x="524689" y="1412778"/>
        <a:ext cx="8619310" cy="1818748"/>
      </dsp:txXfrm>
    </dsp:sp>
    <dsp:sp modelId="{4D6027F3-82A7-4B3A-855C-AD7DC7C6A135}">
      <dsp:nvSpPr>
        <dsp:cNvPr id="0" name=""/>
        <dsp:cNvSpPr/>
      </dsp:nvSpPr>
      <dsp:spPr>
        <a:xfrm>
          <a:off x="418245" y="3426179"/>
          <a:ext cx="5150643"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4C65175-1BE8-4341-A3FE-8D814C7A36CF}">
      <dsp:nvSpPr>
        <dsp:cNvPr id="0" name=""/>
        <dsp:cNvSpPr/>
      </dsp:nvSpPr>
      <dsp:spPr>
        <a:xfrm>
          <a:off x="514819" y="3553435"/>
          <a:ext cx="8261684" cy="22654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kk-KZ" sz="1400" kern="1200" dirty="0" smtClean="0"/>
            <a:t>Міндеттері: сот сараптамасының ғылыми білім ретіндегі әдістемелік негіздерін қалыптастыру мен дамыту;</a:t>
          </a:r>
          <a:endParaRPr lang="ru-RU" sz="1400" kern="1200" dirty="0" smtClean="0"/>
        </a:p>
        <a:p>
          <a:pPr lvl="0" algn="l" defTabSz="622300">
            <a:lnSpc>
              <a:spcPct val="90000"/>
            </a:lnSpc>
            <a:spcBef>
              <a:spcPct val="0"/>
            </a:spcBef>
            <a:spcAft>
              <a:spcPct val="35000"/>
            </a:spcAft>
          </a:pPr>
          <a:r>
            <a:rPr lang="kk-KZ" sz="1400" kern="1200" dirty="0" smtClean="0"/>
            <a:t>сот-сараптамалық қызметінің құқықтық, ұйымдастырушылық және әдістемелік жетілдіру мәселелерін әзірлеу;</a:t>
          </a:r>
          <a:endParaRPr lang="ru-RU" sz="1400" kern="1200" dirty="0" smtClean="0"/>
        </a:p>
        <a:p>
          <a:pPr lvl="0" algn="l" defTabSz="622300">
            <a:lnSpc>
              <a:spcPct val="90000"/>
            </a:lnSpc>
            <a:spcBef>
              <a:spcPct val="0"/>
            </a:spcBef>
            <a:spcAft>
              <a:spcPct val="35000"/>
            </a:spcAft>
          </a:pPr>
          <a:r>
            <a:rPr lang="kk-KZ" sz="1400" kern="1200" dirty="0" smtClean="0"/>
            <a:t>сот сараптамасының жеке теориясы мен ілімдерін дамыту;</a:t>
          </a:r>
          <a:endParaRPr lang="ru-RU" sz="1400" kern="1200" dirty="0" smtClean="0"/>
        </a:p>
        <a:p>
          <a:pPr lvl="0" algn="l" defTabSz="622300">
            <a:lnSpc>
              <a:spcPct val="90000"/>
            </a:lnSpc>
            <a:spcBef>
              <a:spcPct val="0"/>
            </a:spcBef>
            <a:spcAft>
              <a:spcPct val="35000"/>
            </a:spcAft>
          </a:pPr>
          <a:r>
            <a:rPr lang="kk-KZ" sz="1400" kern="1200" dirty="0" smtClean="0"/>
            <a:t>сараптамалық зерттеудің жаңа әдістерін әзірлеу және қолда бар құралдары мен әдістерін жетілдіру;</a:t>
          </a:r>
          <a:endParaRPr lang="ru-RU" sz="1400" kern="1200" dirty="0" smtClean="0"/>
        </a:p>
        <a:p>
          <a:pPr lvl="0" algn="l" defTabSz="622300">
            <a:lnSpc>
              <a:spcPct val="90000"/>
            </a:lnSpc>
            <a:spcBef>
              <a:spcPct val="0"/>
            </a:spcBef>
            <a:spcAft>
              <a:spcPct val="35000"/>
            </a:spcAft>
          </a:pPr>
          <a:r>
            <a:rPr lang="kk-KZ" sz="1400" kern="1200" dirty="0" smtClean="0"/>
            <a:t>қылмыстық, азаматтық және әкімшілік сот өндірісіндегі сот сараптамасының нәтижелерін пайдаланудың әдістері мен тәсілдерін жетілдіру және әзірлеу;</a:t>
          </a:r>
          <a:endParaRPr lang="ru-RU" sz="1400" kern="1200" dirty="0" smtClean="0"/>
        </a:p>
        <a:p>
          <a:pPr lvl="0" algn="l" defTabSz="622300">
            <a:lnSpc>
              <a:spcPct val="90000"/>
            </a:lnSpc>
            <a:spcBef>
              <a:spcPct val="0"/>
            </a:spcBef>
            <a:spcAft>
              <a:spcPct val="35000"/>
            </a:spcAft>
          </a:pPr>
          <a:r>
            <a:rPr lang="kk-KZ" sz="1400" kern="1200" dirty="0" smtClean="0"/>
            <a:t>шет мемлекеттердің озық тәжірбиелерін талдау және сот сараптаманы ұйымдастыру және жүргізу тәжірбиесіне енгізу.</a:t>
          </a:r>
          <a:endParaRPr lang="ru-RU" sz="1400" kern="1200" dirty="0"/>
        </a:p>
      </dsp:txBody>
      <dsp:txXfrm>
        <a:off x="514819" y="3553435"/>
        <a:ext cx="8261684" cy="2265495"/>
      </dsp:txXfrm>
    </dsp:sp>
    <dsp:sp modelId="{93F8AC39-7424-4AC5-8617-C4B1678F56FC}">
      <dsp:nvSpPr>
        <dsp:cNvPr id="0" name=""/>
        <dsp:cNvSpPr/>
      </dsp:nvSpPr>
      <dsp:spPr>
        <a:xfrm>
          <a:off x="418245" y="5818930"/>
          <a:ext cx="5150643"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FD2EF1-615F-496E-8A16-20FE5D7716CC}">
      <dsp:nvSpPr>
        <dsp:cNvPr id="0" name=""/>
        <dsp:cNvSpPr/>
      </dsp:nvSpPr>
      <dsp:spPr>
        <a:xfrm>
          <a:off x="0" y="0"/>
          <a:ext cx="9144000"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325C937-E8BD-4C44-AAD9-C07945553F43}">
      <dsp:nvSpPr>
        <dsp:cNvPr id="0" name=""/>
        <dsp:cNvSpPr/>
      </dsp:nvSpPr>
      <dsp:spPr>
        <a:xfrm>
          <a:off x="0" y="0"/>
          <a:ext cx="1828800" cy="685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vert270" wrap="square" lIns="114300" tIns="114300" rIns="114300" bIns="114300" numCol="1" spcCol="1270" anchor="t" anchorCtr="0">
          <a:noAutofit/>
        </a:bodyPr>
        <a:lstStyle/>
        <a:p>
          <a:pPr lvl="0" algn="l" defTabSz="1333500">
            <a:lnSpc>
              <a:spcPct val="90000"/>
            </a:lnSpc>
            <a:spcBef>
              <a:spcPct val="0"/>
            </a:spcBef>
            <a:spcAft>
              <a:spcPct val="35000"/>
            </a:spcAft>
          </a:pPr>
          <a:r>
            <a:rPr lang="kk-KZ" sz="3000" kern="1200" dirty="0" smtClean="0"/>
            <a:t>«ҚР сараптамалық қызмет» туралы Заңның 20 бабына сәйкес, сот сараптамалық мемлекеттік ұйымдардың жүйесі</a:t>
          </a:r>
          <a:endParaRPr lang="ru-RU" sz="3000" kern="1200" dirty="0"/>
        </a:p>
      </dsp:txBody>
      <dsp:txXfrm>
        <a:off x="0" y="0"/>
        <a:ext cx="1828800" cy="6858000"/>
      </dsp:txXfrm>
    </dsp:sp>
    <dsp:sp modelId="{3259B277-3BE1-41E8-B80E-11C2113E5C1C}">
      <dsp:nvSpPr>
        <dsp:cNvPr id="0" name=""/>
        <dsp:cNvSpPr/>
      </dsp:nvSpPr>
      <dsp:spPr>
        <a:xfrm>
          <a:off x="1965960" y="107156"/>
          <a:ext cx="7178040" cy="21431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kk-KZ" sz="2000" kern="1200" dirty="0" smtClean="0"/>
            <a:t>ҚР ӘМ\нің СС органдары және олардың аумақтық құрылымдары, атқаратын қызметтері (О.Г. Кузнецов):</a:t>
          </a:r>
          <a:endParaRPr lang="ru-RU" sz="2000" kern="1200" dirty="0"/>
        </a:p>
      </dsp:txBody>
      <dsp:txXfrm>
        <a:off x="1965960" y="107156"/>
        <a:ext cx="7178040" cy="2143125"/>
      </dsp:txXfrm>
    </dsp:sp>
    <dsp:sp modelId="{34F03BAB-C34A-4B3A-87EA-50BF8DC46EC6}">
      <dsp:nvSpPr>
        <dsp:cNvPr id="0" name=""/>
        <dsp:cNvSpPr/>
      </dsp:nvSpPr>
      <dsp:spPr>
        <a:xfrm>
          <a:off x="1828800" y="2250281"/>
          <a:ext cx="7315200"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4A518A6-7526-4C0D-A2E9-6A0A33CF9652}">
      <dsp:nvSpPr>
        <dsp:cNvPr id="0" name=""/>
        <dsp:cNvSpPr/>
      </dsp:nvSpPr>
      <dsp:spPr>
        <a:xfrm>
          <a:off x="1965960" y="2357437"/>
          <a:ext cx="7178040" cy="21431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kk-KZ" sz="2000" kern="1200" dirty="0" smtClean="0"/>
            <a:t>1) ҚР ӘМ/інің СС орталығында жүргізілетін сараптама түрлерін басашылыққа ала отырып, азаматтық, әкімшілік, қылмыстық сот өндірісі салаларында сот-сараптамалық қызметті жүзеге асыру;</a:t>
          </a:r>
          <a:endParaRPr lang="ru-RU" sz="2000" kern="1200" dirty="0" smtClean="0"/>
        </a:p>
        <a:p>
          <a:pPr lvl="0" algn="l" defTabSz="889000">
            <a:lnSpc>
              <a:spcPct val="90000"/>
            </a:lnSpc>
            <a:spcBef>
              <a:spcPct val="0"/>
            </a:spcBef>
            <a:spcAft>
              <a:spcPct val="35000"/>
            </a:spcAft>
          </a:pPr>
          <a:r>
            <a:rPr lang="kk-KZ" sz="2000" kern="1200" dirty="0" smtClean="0"/>
            <a:t>2) СС\ны дайындау, тағайындау және оның  нәтижелерін бағалауға қатысты судьялар, құқық қорғау органдарының қызметкерлерімен оқу-әдістемелік жұмыстар жүргізу;</a:t>
          </a:r>
          <a:endParaRPr lang="ru-RU" sz="2000" kern="1200" dirty="0"/>
        </a:p>
      </dsp:txBody>
      <dsp:txXfrm>
        <a:off x="1965960" y="2357437"/>
        <a:ext cx="7178040" cy="2143125"/>
      </dsp:txXfrm>
    </dsp:sp>
    <dsp:sp modelId="{BA687197-2838-4E87-9776-4DA7C767A38C}">
      <dsp:nvSpPr>
        <dsp:cNvPr id="0" name=""/>
        <dsp:cNvSpPr/>
      </dsp:nvSpPr>
      <dsp:spPr>
        <a:xfrm>
          <a:off x="1828800" y="4500562"/>
          <a:ext cx="7315200"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333D136-CDA5-4784-94E0-352F703D2837}">
      <dsp:nvSpPr>
        <dsp:cNvPr id="0" name=""/>
        <dsp:cNvSpPr/>
      </dsp:nvSpPr>
      <dsp:spPr>
        <a:xfrm>
          <a:off x="1965960" y="4607718"/>
          <a:ext cx="7178040" cy="21431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ru-RU" sz="2000" kern="1200" dirty="0" smtClean="0"/>
            <a:t>3</a:t>
          </a:r>
          <a:r>
            <a:rPr lang="kk-KZ" sz="2000" kern="1200" dirty="0" smtClean="0"/>
            <a:t>) СС саласында халықаралық ынтымақтастықты нығайту;</a:t>
          </a:r>
          <a:endParaRPr lang="ru-RU" sz="2000" kern="1200" dirty="0" smtClean="0"/>
        </a:p>
        <a:p>
          <a:pPr lvl="0" algn="l" defTabSz="889000">
            <a:lnSpc>
              <a:spcPct val="90000"/>
            </a:lnSpc>
            <a:spcBef>
              <a:spcPct val="0"/>
            </a:spcBef>
            <a:spcAft>
              <a:spcPct val="35000"/>
            </a:spcAft>
          </a:pPr>
          <a:r>
            <a:rPr lang="kk-KZ" sz="2000" kern="1200" dirty="0" smtClean="0"/>
            <a:t>4) СС түрлерінің тізімдеріне сәйкес, ғылыми-әдістемелік қамтамасыз етуді жүзеге асыру;</a:t>
          </a:r>
          <a:endParaRPr lang="ru-RU" sz="2000" kern="1200" dirty="0" smtClean="0"/>
        </a:p>
        <a:p>
          <a:pPr lvl="0" algn="l" defTabSz="889000">
            <a:lnSpc>
              <a:spcPct val="90000"/>
            </a:lnSpc>
            <a:spcBef>
              <a:spcPct val="0"/>
            </a:spcBef>
            <a:spcAft>
              <a:spcPct val="35000"/>
            </a:spcAft>
          </a:pPr>
          <a:r>
            <a:rPr lang="kk-KZ" sz="2000" kern="1200" dirty="0" smtClean="0"/>
            <a:t>5) қызмет бағыты бойынша сот сарапшылардың кәсіби дайындығын, біліктілігін арттыру және оларды таңдау.</a:t>
          </a:r>
          <a:endParaRPr lang="ru-RU" sz="2000" kern="1200" dirty="0"/>
        </a:p>
      </dsp:txBody>
      <dsp:txXfrm>
        <a:off x="1965960" y="4607718"/>
        <a:ext cx="7178040" cy="2143125"/>
      </dsp:txXfrm>
    </dsp:sp>
    <dsp:sp modelId="{E3DA5D46-02E9-48FA-B675-D12D48FAD9CA}">
      <dsp:nvSpPr>
        <dsp:cNvPr id="0" name=""/>
        <dsp:cNvSpPr/>
      </dsp:nvSpPr>
      <dsp:spPr>
        <a:xfrm>
          <a:off x="1828800" y="6750843"/>
          <a:ext cx="7315200"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B623D1-DBB2-4253-B4BD-B5B8A9232B7D}">
      <dsp:nvSpPr>
        <dsp:cNvPr id="0" name=""/>
        <dsp:cNvSpPr/>
      </dsp:nvSpPr>
      <dsp:spPr>
        <a:xfrm>
          <a:off x="0" y="2088716"/>
          <a:ext cx="9144000" cy="103320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7725361-F880-49A6-A6C5-08339DAD9C6B}">
      <dsp:nvSpPr>
        <dsp:cNvPr id="0" name=""/>
        <dsp:cNvSpPr/>
      </dsp:nvSpPr>
      <dsp:spPr>
        <a:xfrm>
          <a:off x="457200" y="393832"/>
          <a:ext cx="6400800" cy="2677312"/>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935" tIns="0" rIns="241935" bIns="0" numCol="1" spcCol="1270" anchor="ctr" anchorCtr="0">
          <a:noAutofit/>
        </a:bodyPr>
        <a:lstStyle/>
        <a:p>
          <a:pPr lvl="0" algn="l" defTabSz="711200">
            <a:lnSpc>
              <a:spcPct val="90000"/>
            </a:lnSpc>
            <a:spcBef>
              <a:spcPct val="0"/>
            </a:spcBef>
            <a:spcAft>
              <a:spcPct val="35000"/>
            </a:spcAft>
          </a:pPr>
          <a:r>
            <a:rPr lang="kk-KZ" sz="1600" kern="1200" dirty="0" smtClean="0"/>
            <a:t>Сот сараптамасының ғылыми теориялық негіздері: ГНЕСЕОЛОГИЯЛЫҚ: түсіндірушілік және болжамдық, білімді жүйелеу</a:t>
          </a:r>
          <a:endParaRPr lang="ru-RU" sz="1600" kern="1200" dirty="0"/>
        </a:p>
      </dsp:txBody>
      <dsp:txXfrm>
        <a:off x="587896" y="524528"/>
        <a:ext cx="6139408" cy="2415920"/>
      </dsp:txXfrm>
    </dsp:sp>
    <dsp:sp modelId="{3B4B6677-635D-4A12-8743-93FA64609618}">
      <dsp:nvSpPr>
        <dsp:cNvPr id="0" name=""/>
        <dsp:cNvSpPr/>
      </dsp:nvSpPr>
      <dsp:spPr>
        <a:xfrm>
          <a:off x="0" y="3948476"/>
          <a:ext cx="9144000" cy="103320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F0C5746-FDE6-48BF-831B-B3171B10A932}">
      <dsp:nvSpPr>
        <dsp:cNvPr id="0" name=""/>
        <dsp:cNvSpPr/>
      </dsp:nvSpPr>
      <dsp:spPr>
        <a:xfrm>
          <a:off x="457200" y="3343316"/>
          <a:ext cx="6400800" cy="121032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935" tIns="0" rIns="241935" bIns="0" numCol="1" spcCol="1270" anchor="ctr" anchorCtr="0">
          <a:noAutofit/>
        </a:bodyPr>
        <a:lstStyle/>
        <a:p>
          <a:pPr lvl="0" algn="l" defTabSz="1822450">
            <a:lnSpc>
              <a:spcPct val="90000"/>
            </a:lnSpc>
            <a:spcBef>
              <a:spcPct val="0"/>
            </a:spcBef>
            <a:spcAft>
              <a:spcPct val="35000"/>
            </a:spcAft>
          </a:pPr>
          <a:r>
            <a:rPr lang="kk-KZ" sz="4100" kern="1200" dirty="0" smtClean="0"/>
            <a:t>Сот сараптамасының әдістемелік негіздері</a:t>
          </a:r>
          <a:endParaRPr lang="ru-RU" sz="4100" kern="1200" dirty="0"/>
        </a:p>
      </dsp:txBody>
      <dsp:txXfrm>
        <a:off x="516283" y="3402399"/>
        <a:ext cx="6282634" cy="1092154"/>
      </dsp:txXfrm>
    </dsp:sp>
    <dsp:sp modelId="{45BDC2C6-2313-4A4A-BD0B-7090F329E234}">
      <dsp:nvSpPr>
        <dsp:cNvPr id="0" name=""/>
        <dsp:cNvSpPr/>
      </dsp:nvSpPr>
      <dsp:spPr>
        <a:xfrm>
          <a:off x="0" y="5808236"/>
          <a:ext cx="9144000" cy="103320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3CCAD32-16B2-492B-B44A-F274B83ADEE3}">
      <dsp:nvSpPr>
        <dsp:cNvPr id="0" name=""/>
        <dsp:cNvSpPr/>
      </dsp:nvSpPr>
      <dsp:spPr>
        <a:xfrm>
          <a:off x="457200" y="5203076"/>
          <a:ext cx="6400800" cy="121032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935" tIns="0" rIns="241935" bIns="0" numCol="1" spcCol="1270" anchor="ctr" anchorCtr="0">
          <a:noAutofit/>
        </a:bodyPr>
        <a:lstStyle/>
        <a:p>
          <a:pPr lvl="0" algn="l" defTabSz="1822450">
            <a:lnSpc>
              <a:spcPct val="90000"/>
            </a:lnSpc>
            <a:spcBef>
              <a:spcPct val="0"/>
            </a:spcBef>
            <a:spcAft>
              <a:spcPct val="35000"/>
            </a:spcAft>
          </a:pPr>
          <a:r>
            <a:rPr lang="kk-KZ" sz="4100" kern="1200" dirty="0" smtClean="0"/>
            <a:t>Сот сараптамасының тәжірибелік негіздері</a:t>
          </a:r>
          <a:endParaRPr lang="ru-RU" sz="4100" kern="1200" dirty="0"/>
        </a:p>
      </dsp:txBody>
      <dsp:txXfrm>
        <a:off x="516283" y="5262159"/>
        <a:ext cx="6282634" cy="109215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5F8CFB-A115-4567-B108-4EC013AAFA86}">
      <dsp:nvSpPr>
        <dsp:cNvPr id="0" name=""/>
        <dsp:cNvSpPr/>
      </dsp:nvSpPr>
      <dsp:spPr>
        <a:xfrm>
          <a:off x="1787365" y="1080011"/>
          <a:ext cx="5643333" cy="5643333"/>
        </a:xfrm>
        <a:prstGeom prst="blockArc">
          <a:avLst>
            <a:gd name="adj1" fmla="val 9165153"/>
            <a:gd name="adj2" fmla="val 16224069"/>
            <a:gd name="adj3" fmla="val 464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E7021C5-7E53-4FDC-B8E2-42813A83E7C5}">
      <dsp:nvSpPr>
        <dsp:cNvPr id="0" name=""/>
        <dsp:cNvSpPr/>
      </dsp:nvSpPr>
      <dsp:spPr>
        <a:xfrm>
          <a:off x="1723939" y="963795"/>
          <a:ext cx="5643333" cy="5643333"/>
        </a:xfrm>
        <a:prstGeom prst="blockArc">
          <a:avLst>
            <a:gd name="adj1" fmla="val 1800000"/>
            <a:gd name="adj2" fmla="val 9000000"/>
            <a:gd name="adj3" fmla="val 464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1D9ED94-7DC7-4D1A-B639-6CAE88EC6A02}">
      <dsp:nvSpPr>
        <dsp:cNvPr id="0" name=""/>
        <dsp:cNvSpPr/>
      </dsp:nvSpPr>
      <dsp:spPr>
        <a:xfrm>
          <a:off x="1662427" y="1076302"/>
          <a:ext cx="5643333" cy="5643333"/>
        </a:xfrm>
        <a:prstGeom prst="blockArc">
          <a:avLst>
            <a:gd name="adj1" fmla="val 16379984"/>
            <a:gd name="adj2" fmla="val 1640053"/>
            <a:gd name="adj3" fmla="val 464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9758C53-F45B-4AFD-A998-4EACA745478A}">
      <dsp:nvSpPr>
        <dsp:cNvPr id="0" name=""/>
        <dsp:cNvSpPr/>
      </dsp:nvSpPr>
      <dsp:spPr>
        <a:xfrm>
          <a:off x="3246337" y="2486192"/>
          <a:ext cx="2598539" cy="2598539"/>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kk-KZ" sz="2000" b="1" kern="1200" dirty="0" smtClean="0"/>
            <a:t>Сот сараптамасын құқықтық реттеудің жалпы қағидалары</a:t>
          </a:r>
          <a:endParaRPr lang="ru-RU" sz="2000" kern="1200" dirty="0"/>
        </a:p>
      </dsp:txBody>
      <dsp:txXfrm>
        <a:off x="3626884" y="2866739"/>
        <a:ext cx="1837445" cy="1837445"/>
      </dsp:txXfrm>
    </dsp:sp>
    <dsp:sp modelId="{03B4FC7C-8BEE-4D76-9D54-BB5384FD3A6B}">
      <dsp:nvSpPr>
        <dsp:cNvPr id="0" name=""/>
        <dsp:cNvSpPr/>
      </dsp:nvSpPr>
      <dsp:spPr>
        <a:xfrm>
          <a:off x="3200286" y="1198"/>
          <a:ext cx="2856085" cy="2288728"/>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kk-KZ" sz="1600" kern="1200" dirty="0" smtClean="0"/>
            <a:t>СС. – сот өндірісіндегі арнайы білімнің институты ретінде</a:t>
          </a:r>
          <a:endParaRPr lang="ru-RU" sz="1600" kern="1200" dirty="0"/>
        </a:p>
      </dsp:txBody>
      <dsp:txXfrm>
        <a:off x="3618550" y="336374"/>
        <a:ext cx="2019557" cy="1618376"/>
      </dsp:txXfrm>
    </dsp:sp>
    <dsp:sp modelId="{2CC4671E-9B4C-48FF-B684-47D038B56BFA}">
      <dsp:nvSpPr>
        <dsp:cNvPr id="0" name=""/>
        <dsp:cNvSpPr/>
      </dsp:nvSpPr>
      <dsp:spPr>
        <a:xfrm>
          <a:off x="5338470" y="4121662"/>
          <a:ext cx="3188121" cy="2083784"/>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kk-KZ" sz="1600" kern="1200" dirty="0" smtClean="0"/>
            <a:t>Сот сараптамасын құқықтық реттеудің негіздері</a:t>
          </a:r>
          <a:endParaRPr lang="ru-RU" sz="1600" kern="1200" dirty="0"/>
        </a:p>
      </dsp:txBody>
      <dsp:txXfrm>
        <a:off x="5805360" y="4426825"/>
        <a:ext cx="2254341" cy="1473458"/>
      </dsp:txXfrm>
    </dsp:sp>
    <dsp:sp modelId="{CEBAC060-B60E-4C67-96FC-D0EE442C3510}">
      <dsp:nvSpPr>
        <dsp:cNvPr id="0" name=""/>
        <dsp:cNvSpPr/>
      </dsp:nvSpPr>
      <dsp:spPr>
        <a:xfrm>
          <a:off x="617407" y="3967585"/>
          <a:ext cx="3082548" cy="2391937"/>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kk-KZ" sz="1600" kern="1200" dirty="0" smtClean="0"/>
            <a:t>Сот сарапшысының қорытындысы – процессуалды дәлелдеу жүйесіндегі маңызды құжат</a:t>
          </a:r>
          <a:endParaRPr lang="ru-RU" sz="1600" kern="1200" dirty="0"/>
        </a:p>
      </dsp:txBody>
      <dsp:txXfrm>
        <a:off x="1068836" y="4317876"/>
        <a:ext cx="2179690" cy="169135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E950DE-EF3F-4766-A846-20A99D86F863}">
      <dsp:nvSpPr>
        <dsp:cNvPr id="0" name=""/>
        <dsp:cNvSpPr/>
      </dsp:nvSpPr>
      <dsp:spPr>
        <a:xfrm>
          <a:off x="0" y="242773"/>
          <a:ext cx="9144000" cy="5715000"/>
        </a:xfrm>
        <a:prstGeom prst="swooshArrow">
          <a:avLst>
            <a:gd name="adj1" fmla="val 25000"/>
            <a:gd name="adj2" fmla="val 2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C4D7F66-517F-4093-A04E-B599AEA1556B}">
      <dsp:nvSpPr>
        <dsp:cNvPr id="0" name=""/>
        <dsp:cNvSpPr/>
      </dsp:nvSpPr>
      <dsp:spPr>
        <a:xfrm>
          <a:off x="1161288" y="4187266"/>
          <a:ext cx="237744" cy="237744"/>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70CF3D0-1567-40B4-8575-20971E4D0FB7}">
      <dsp:nvSpPr>
        <dsp:cNvPr id="0" name=""/>
        <dsp:cNvSpPr/>
      </dsp:nvSpPr>
      <dsp:spPr>
        <a:xfrm>
          <a:off x="1280160" y="3855201"/>
          <a:ext cx="2130552" cy="25535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976" tIns="0" rIns="0" bIns="0" numCol="1" spcCol="1270" anchor="t" anchorCtr="0">
          <a:noAutofit/>
        </a:bodyPr>
        <a:lstStyle/>
        <a:p>
          <a:pPr lvl="0" algn="l" defTabSz="622300">
            <a:lnSpc>
              <a:spcPct val="90000"/>
            </a:lnSpc>
            <a:spcBef>
              <a:spcPct val="0"/>
            </a:spcBef>
            <a:spcAft>
              <a:spcPct val="35000"/>
            </a:spcAft>
          </a:pPr>
          <a:r>
            <a:rPr lang="kk-KZ" sz="1400" kern="1200" dirty="0" smtClean="0"/>
            <a:t>ҚР «Сот-сараптамалық қызметі туралы» Заңында </a:t>
          </a:r>
          <a:r>
            <a:rPr lang="kk-KZ" sz="1400" b="1" kern="1200" dirty="0" smtClean="0"/>
            <a:t>сот сараптамалық зерттеудің әдістемесі</a:t>
          </a:r>
          <a:r>
            <a:rPr lang="kk-KZ" sz="1400" kern="1200" dirty="0" smtClean="0"/>
            <a:t> – деп белгілі бір сараптаманың түріне, тегіне қатысты мән-жайларды анықтау үшін қолданылатын әдістердің жүйесін айтады</a:t>
          </a:r>
          <a:endParaRPr lang="ru-RU" sz="1400" kern="1200" dirty="0"/>
        </a:p>
      </dsp:txBody>
      <dsp:txXfrm>
        <a:off x="1280160" y="3855201"/>
        <a:ext cx="2130552" cy="2553510"/>
      </dsp:txXfrm>
    </dsp:sp>
    <dsp:sp modelId="{4FBB296A-A1F7-40D8-A0B3-DF2E248F1478}">
      <dsp:nvSpPr>
        <dsp:cNvPr id="0" name=""/>
        <dsp:cNvSpPr/>
      </dsp:nvSpPr>
      <dsp:spPr>
        <a:xfrm>
          <a:off x="3259836" y="2633929"/>
          <a:ext cx="429768" cy="429768"/>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70AC551-C469-4D40-B6A3-EAE97210F93B}">
      <dsp:nvSpPr>
        <dsp:cNvPr id="0" name=""/>
        <dsp:cNvSpPr/>
      </dsp:nvSpPr>
      <dsp:spPr>
        <a:xfrm>
          <a:off x="3474720" y="2848813"/>
          <a:ext cx="2194560" cy="31089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7725" tIns="0" rIns="0" bIns="0" numCol="1" spcCol="1270" anchor="t" anchorCtr="0">
          <a:noAutofit/>
        </a:bodyPr>
        <a:lstStyle/>
        <a:p>
          <a:pPr lvl="0" algn="l" defTabSz="622300">
            <a:lnSpc>
              <a:spcPct val="90000"/>
            </a:lnSpc>
            <a:spcBef>
              <a:spcPct val="0"/>
            </a:spcBef>
            <a:spcAft>
              <a:spcPct val="35000"/>
            </a:spcAft>
          </a:pPr>
          <a:r>
            <a:rPr lang="kk-KZ" sz="1400" b="1" kern="1200" dirty="0" smtClean="0"/>
            <a:t>сот-сараптамалық зерттеу әдісі </a:t>
          </a:r>
          <a:r>
            <a:rPr lang="kk-KZ" sz="1400" kern="1200" dirty="0" smtClean="0"/>
            <a:t>– сот сараптама объектілерін зерттеген кезде қолданылатын және сот сарптамасының пәніне қатысты логикалық және (немесе) көмектесуші әдіс-тәсілдердің жүйесі.</a:t>
          </a:r>
          <a:endParaRPr lang="ru-RU" sz="1400" kern="1200" dirty="0"/>
        </a:p>
      </dsp:txBody>
      <dsp:txXfrm>
        <a:off x="3474720" y="2848813"/>
        <a:ext cx="2194560" cy="3108960"/>
      </dsp:txXfrm>
    </dsp:sp>
    <dsp:sp modelId="{5F7C7666-2876-4C8F-8CAC-8A6E482FAF4F}">
      <dsp:nvSpPr>
        <dsp:cNvPr id="0" name=""/>
        <dsp:cNvSpPr/>
      </dsp:nvSpPr>
      <dsp:spPr>
        <a:xfrm>
          <a:off x="5783580" y="1688668"/>
          <a:ext cx="594360" cy="594360"/>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F9EB5C1-75F2-4B7A-B9D8-1EEA03B24B6B}">
      <dsp:nvSpPr>
        <dsp:cNvPr id="0" name=""/>
        <dsp:cNvSpPr/>
      </dsp:nvSpPr>
      <dsp:spPr>
        <a:xfrm>
          <a:off x="6080760" y="1373020"/>
          <a:ext cx="2194560" cy="51975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4939" tIns="0" rIns="0" bIns="0" numCol="1" spcCol="1270" anchor="t" anchorCtr="0">
          <a:noAutofit/>
        </a:bodyPr>
        <a:lstStyle/>
        <a:p>
          <a:pPr lvl="0" algn="l" defTabSz="711200">
            <a:lnSpc>
              <a:spcPct val="90000"/>
            </a:lnSpc>
            <a:spcBef>
              <a:spcPct val="0"/>
            </a:spcBef>
            <a:spcAft>
              <a:spcPct val="35000"/>
            </a:spcAft>
          </a:pPr>
          <a:r>
            <a:rPr lang="kk-KZ" sz="1600" kern="1200" dirty="0" smtClean="0"/>
            <a:t>«</a:t>
          </a:r>
          <a:r>
            <a:rPr lang="kk-KZ" sz="1600" b="1" kern="1200" dirty="0" smtClean="0"/>
            <a:t>теория таным процесінде танылатын заңдылықтарды түсіндіруге, сипаттауға және анықтауға бағытталған, ал әдіснама, олардың қатынастарын, тараптары мен құрамдарын танымдық деңгейде  ашады және ғылыми әдіс, тәсіл  ретіндегі сәйкес құралдарды зерттеу қызметінде әзірлеп, қолданады.</a:t>
          </a:r>
          <a:endParaRPr lang="ru-RU" sz="1600" kern="1200" dirty="0"/>
        </a:p>
      </dsp:txBody>
      <dsp:txXfrm>
        <a:off x="6080760" y="1373020"/>
        <a:ext cx="2194560" cy="519758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82D1E0-E7AC-4DF7-9F2D-7D0155181CD3}">
      <dsp:nvSpPr>
        <dsp:cNvPr id="0" name=""/>
        <dsp:cNvSpPr/>
      </dsp:nvSpPr>
      <dsp:spPr>
        <a:xfrm>
          <a:off x="2360" y="942208"/>
          <a:ext cx="4458184" cy="524492"/>
        </a:xfrm>
        <a:prstGeom prst="rect">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6377024-062A-45FF-8E9F-36C2A18A5D87}">
      <dsp:nvSpPr>
        <dsp:cNvPr id="0" name=""/>
        <dsp:cNvSpPr/>
      </dsp:nvSpPr>
      <dsp:spPr>
        <a:xfrm>
          <a:off x="2360" y="1139186"/>
          <a:ext cx="327514" cy="327514"/>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AA590A9-243D-4222-BDB3-D2F87AB89F7B}">
      <dsp:nvSpPr>
        <dsp:cNvPr id="0" name=""/>
        <dsp:cNvSpPr/>
      </dsp:nvSpPr>
      <dsp:spPr>
        <a:xfrm>
          <a:off x="2360" y="0"/>
          <a:ext cx="4458184" cy="9422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7625" tIns="31750" rIns="47625" bIns="31750" numCol="1" spcCol="1270" anchor="ctr" anchorCtr="0">
          <a:noAutofit/>
        </a:bodyPr>
        <a:lstStyle/>
        <a:p>
          <a:pPr lvl="0" algn="l" defTabSz="1111250">
            <a:lnSpc>
              <a:spcPct val="90000"/>
            </a:lnSpc>
            <a:spcBef>
              <a:spcPct val="0"/>
            </a:spcBef>
            <a:spcAft>
              <a:spcPct val="35000"/>
            </a:spcAft>
          </a:pPr>
          <a:r>
            <a:rPr lang="kk-KZ" sz="2500" kern="1200" dirty="0" smtClean="0"/>
            <a:t>Жалпы ғылыми әдістер: </a:t>
          </a:r>
          <a:r>
            <a:rPr lang="kk-KZ" sz="2500" b="1" kern="1200" dirty="0" smtClean="0"/>
            <a:t>Сезім-рационалдық әдістер</a:t>
          </a:r>
          <a:endParaRPr lang="ru-RU" sz="2500" kern="1200" dirty="0"/>
        </a:p>
      </dsp:txBody>
      <dsp:txXfrm>
        <a:off x="2360" y="0"/>
        <a:ext cx="4458184" cy="942208"/>
      </dsp:txXfrm>
    </dsp:sp>
    <dsp:sp modelId="{70C30370-DCCE-4CE7-ADC4-E875FD575C5E}">
      <dsp:nvSpPr>
        <dsp:cNvPr id="0" name=""/>
        <dsp:cNvSpPr/>
      </dsp:nvSpPr>
      <dsp:spPr>
        <a:xfrm>
          <a:off x="2360" y="2426038"/>
          <a:ext cx="327506" cy="327506"/>
        </a:xfrm>
        <a:prstGeom prst="rect">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FBB9EAC-15CA-4404-BD5A-3D885B12C982}">
      <dsp:nvSpPr>
        <dsp:cNvPr id="0" name=""/>
        <dsp:cNvSpPr/>
      </dsp:nvSpPr>
      <dsp:spPr>
        <a:xfrm>
          <a:off x="314433" y="1684656"/>
          <a:ext cx="4146111" cy="18102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ctr" anchorCtr="0">
          <a:noAutofit/>
        </a:bodyPr>
        <a:lstStyle/>
        <a:p>
          <a:pPr lvl="0" algn="l" defTabSz="711200">
            <a:lnSpc>
              <a:spcPct val="90000"/>
            </a:lnSpc>
            <a:spcBef>
              <a:spcPct val="0"/>
            </a:spcBef>
            <a:spcAft>
              <a:spcPct val="35000"/>
            </a:spcAft>
          </a:pPr>
          <a:r>
            <a:rPr lang="kk-KZ" sz="1600" kern="1200" dirty="0" smtClean="0"/>
            <a:t>бақылау – белгілі-бір объектіні, құбылысты, процессті зерттеу мақсатында қабылдау;</a:t>
          </a:r>
          <a:endParaRPr lang="ru-RU" sz="1600" kern="1200" dirty="0" smtClean="0"/>
        </a:p>
        <a:p>
          <a:pPr lvl="0" algn="l" defTabSz="711200">
            <a:lnSpc>
              <a:spcPct val="90000"/>
            </a:lnSpc>
            <a:spcBef>
              <a:spcPct val="0"/>
            </a:spcBef>
            <a:spcAft>
              <a:spcPct val="35000"/>
            </a:spcAft>
          </a:pPr>
          <a:r>
            <a:rPr lang="kk-KZ" sz="1600" kern="1200" dirty="0" smtClean="0"/>
            <a:t>сипаттау – объектілердің белгілерін графикалық және вербалды түрде бекіту;</a:t>
          </a:r>
          <a:endParaRPr lang="ru-RU" sz="1600" kern="1200" dirty="0" smtClean="0"/>
        </a:p>
      </dsp:txBody>
      <dsp:txXfrm>
        <a:off x="314433" y="1684656"/>
        <a:ext cx="4146111" cy="1810270"/>
      </dsp:txXfrm>
    </dsp:sp>
    <dsp:sp modelId="{8DB4EE16-375A-42B6-A830-E505577DF681}">
      <dsp:nvSpPr>
        <dsp:cNvPr id="0" name=""/>
        <dsp:cNvSpPr/>
      </dsp:nvSpPr>
      <dsp:spPr>
        <a:xfrm>
          <a:off x="0" y="4646227"/>
          <a:ext cx="327506" cy="327506"/>
        </a:xfrm>
        <a:prstGeom prst="rect">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3039D0E-E333-4DF9-9723-C8BFFF1EC79A}">
      <dsp:nvSpPr>
        <dsp:cNvPr id="0" name=""/>
        <dsp:cNvSpPr/>
      </dsp:nvSpPr>
      <dsp:spPr>
        <a:xfrm>
          <a:off x="305229" y="3657229"/>
          <a:ext cx="4146111" cy="19794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ctr" anchorCtr="0">
          <a:noAutofit/>
        </a:bodyPr>
        <a:lstStyle/>
        <a:p>
          <a:pPr lvl="0" algn="l" defTabSz="622300">
            <a:lnSpc>
              <a:spcPct val="90000"/>
            </a:lnSpc>
            <a:spcBef>
              <a:spcPct val="0"/>
            </a:spcBef>
            <a:spcAft>
              <a:spcPct val="35000"/>
            </a:spcAft>
          </a:pPr>
          <a:r>
            <a:rPr lang="kk-KZ" sz="1400" kern="1200" dirty="0" smtClean="0"/>
            <a:t>салыстыру – олардың байланыстары мен қатынастарын анықтау мақсатында қасиеттері мен белгілерін салыстыру;</a:t>
          </a:r>
          <a:endParaRPr lang="ru-RU" sz="1400" kern="1200" dirty="0" smtClean="0"/>
        </a:p>
        <a:p>
          <a:pPr lvl="0" algn="l" defTabSz="622300">
            <a:lnSpc>
              <a:spcPct val="90000"/>
            </a:lnSpc>
            <a:spcBef>
              <a:spcPct val="0"/>
            </a:spcBef>
            <a:spcAft>
              <a:spcPct val="35000"/>
            </a:spcAft>
          </a:pPr>
          <a:r>
            <a:rPr lang="kk-KZ" sz="1400" kern="1200" dirty="0" smtClean="0"/>
            <a:t>эксперимент – оның басқа оқиғалармен байланысын зерттеу үшін құбылыстарды, оқиғаларды қайта жаңғырту;</a:t>
          </a:r>
          <a:endParaRPr lang="ru-RU" sz="1400" kern="1200" dirty="0"/>
        </a:p>
      </dsp:txBody>
      <dsp:txXfrm>
        <a:off x="305229" y="3657229"/>
        <a:ext cx="4146111" cy="1979496"/>
      </dsp:txXfrm>
    </dsp:sp>
    <dsp:sp modelId="{B9AD7767-C254-4A4E-8536-23A16AE31124}">
      <dsp:nvSpPr>
        <dsp:cNvPr id="0" name=""/>
        <dsp:cNvSpPr/>
      </dsp:nvSpPr>
      <dsp:spPr>
        <a:xfrm>
          <a:off x="464" y="6530493"/>
          <a:ext cx="327506" cy="327506"/>
        </a:xfrm>
        <a:prstGeom prst="rect">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1A5C21E-BC9C-42A9-B8A1-F49294119E25}">
      <dsp:nvSpPr>
        <dsp:cNvPr id="0" name=""/>
        <dsp:cNvSpPr/>
      </dsp:nvSpPr>
      <dsp:spPr>
        <a:xfrm>
          <a:off x="305229" y="6094582"/>
          <a:ext cx="4146111" cy="7634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ctr" anchorCtr="0">
          <a:noAutofit/>
        </a:bodyPr>
        <a:lstStyle/>
        <a:p>
          <a:pPr lvl="0" algn="l" defTabSz="622300">
            <a:lnSpc>
              <a:spcPct val="90000"/>
            </a:lnSpc>
            <a:spcBef>
              <a:spcPct val="0"/>
            </a:spcBef>
            <a:spcAft>
              <a:spcPct val="35000"/>
            </a:spcAft>
          </a:pPr>
          <a:r>
            <a:rPr lang="kk-KZ" sz="1400" kern="1200" dirty="0" smtClean="0"/>
            <a:t>моделдеу – белгілі-бір объектіні оның ұқсас затына ауыстыру арқылы зерттеу және оның белгілерін жаңғырту.</a:t>
          </a:r>
          <a:endParaRPr lang="ru-RU" sz="1400" kern="1200" dirty="0"/>
        </a:p>
      </dsp:txBody>
      <dsp:txXfrm>
        <a:off x="305229" y="6094582"/>
        <a:ext cx="4146111" cy="763417"/>
      </dsp:txXfrm>
    </dsp:sp>
    <dsp:sp modelId="{E255AD6F-7B75-410D-8940-23FBAAD34355}">
      <dsp:nvSpPr>
        <dsp:cNvPr id="0" name=""/>
        <dsp:cNvSpPr/>
      </dsp:nvSpPr>
      <dsp:spPr>
        <a:xfrm>
          <a:off x="4683454" y="942208"/>
          <a:ext cx="4458184" cy="524492"/>
        </a:xfrm>
        <a:prstGeom prst="rect">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94E4712-7CE8-4716-8916-2EAA09092E82}">
      <dsp:nvSpPr>
        <dsp:cNvPr id="0" name=""/>
        <dsp:cNvSpPr/>
      </dsp:nvSpPr>
      <dsp:spPr>
        <a:xfrm>
          <a:off x="4683454" y="1139186"/>
          <a:ext cx="327514" cy="327514"/>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F0249CE-0284-4F41-8943-1999CB5E83F7}">
      <dsp:nvSpPr>
        <dsp:cNvPr id="0" name=""/>
        <dsp:cNvSpPr/>
      </dsp:nvSpPr>
      <dsp:spPr>
        <a:xfrm>
          <a:off x="4683454" y="0"/>
          <a:ext cx="4458184" cy="9422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7625" tIns="31750" rIns="47625" bIns="31750" numCol="1" spcCol="1270" anchor="ctr" anchorCtr="0">
          <a:noAutofit/>
        </a:bodyPr>
        <a:lstStyle/>
        <a:p>
          <a:pPr lvl="0" algn="l" defTabSz="1111250">
            <a:lnSpc>
              <a:spcPct val="90000"/>
            </a:lnSpc>
            <a:spcBef>
              <a:spcPct val="0"/>
            </a:spcBef>
            <a:spcAft>
              <a:spcPct val="35000"/>
            </a:spcAft>
          </a:pPr>
          <a:r>
            <a:rPr lang="kk-KZ" sz="2500" kern="1200" dirty="0" smtClean="0"/>
            <a:t>Жалпы ғылыми әдістер: </a:t>
          </a:r>
          <a:r>
            <a:rPr lang="kk-KZ" sz="2500" b="1" kern="1200" dirty="0" smtClean="0"/>
            <a:t>Логикалық әдістер:</a:t>
          </a:r>
          <a:endParaRPr lang="ru-RU" sz="2500" kern="1200" dirty="0"/>
        </a:p>
      </dsp:txBody>
      <dsp:txXfrm>
        <a:off x="4683454" y="0"/>
        <a:ext cx="4458184" cy="942208"/>
      </dsp:txXfrm>
    </dsp:sp>
    <dsp:sp modelId="{ACB2FB6C-A8AE-4B47-86D0-E26FAE2C524B}">
      <dsp:nvSpPr>
        <dsp:cNvPr id="0" name=""/>
        <dsp:cNvSpPr/>
      </dsp:nvSpPr>
      <dsp:spPr>
        <a:xfrm>
          <a:off x="4683454" y="2118637"/>
          <a:ext cx="327506" cy="327506"/>
        </a:xfrm>
        <a:prstGeom prst="rect">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AA02A2B-DD28-4C55-A256-96AD2CFDF1E5}">
      <dsp:nvSpPr>
        <dsp:cNvPr id="0" name=""/>
        <dsp:cNvSpPr/>
      </dsp:nvSpPr>
      <dsp:spPr>
        <a:xfrm>
          <a:off x="4995527" y="1684656"/>
          <a:ext cx="4146111" cy="1195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ctr" anchorCtr="0">
          <a:noAutofit/>
        </a:bodyPr>
        <a:lstStyle/>
        <a:p>
          <a:pPr lvl="0" algn="l" defTabSz="622300">
            <a:lnSpc>
              <a:spcPct val="90000"/>
            </a:lnSpc>
            <a:spcBef>
              <a:spcPct val="0"/>
            </a:spcBef>
            <a:spcAft>
              <a:spcPct val="35000"/>
            </a:spcAft>
          </a:pPr>
          <a:r>
            <a:rPr lang="kk-KZ" sz="1400" kern="1200" dirty="0" smtClean="0"/>
            <a:t>талдау – ойша қойылған бүтінді бөлшектерге  бөлу</a:t>
          </a:r>
          <a:r>
            <a:rPr lang="kk-KZ" sz="1400" b="1" kern="1200" dirty="0" smtClean="0"/>
            <a:t>; </a:t>
          </a:r>
          <a:endParaRPr lang="ru-RU" sz="1400" kern="1200" dirty="0" smtClean="0"/>
        </a:p>
        <a:p>
          <a:pPr lvl="0" algn="l" defTabSz="622300">
            <a:lnSpc>
              <a:spcPct val="90000"/>
            </a:lnSpc>
            <a:spcBef>
              <a:spcPct val="0"/>
            </a:spcBef>
            <a:spcAft>
              <a:spcPct val="35000"/>
            </a:spcAft>
          </a:pPr>
          <a:r>
            <a:rPr lang="kk-KZ" sz="1400" kern="1200" dirty="0" smtClean="0"/>
            <a:t>синтездеу </a:t>
          </a:r>
          <a:r>
            <a:rPr lang="kk-KZ" sz="1400" b="1" kern="1200" dirty="0" smtClean="0"/>
            <a:t>– </a:t>
          </a:r>
          <a:r>
            <a:rPr lang="kk-KZ" sz="1400" kern="1200" dirty="0" smtClean="0"/>
            <a:t>объектіні оның бүтінімені бірлігінде және оның бөлшектерінің өзара байланысында зерттеу;</a:t>
          </a:r>
          <a:endParaRPr lang="ru-RU" sz="1400" kern="1200" dirty="0" smtClean="0"/>
        </a:p>
      </dsp:txBody>
      <dsp:txXfrm>
        <a:off x="4995527" y="1684656"/>
        <a:ext cx="4146111" cy="1195466"/>
      </dsp:txXfrm>
    </dsp:sp>
    <dsp:sp modelId="{C1D4857B-E3B4-4992-A7D5-05224923978B}">
      <dsp:nvSpPr>
        <dsp:cNvPr id="0" name=""/>
        <dsp:cNvSpPr/>
      </dsp:nvSpPr>
      <dsp:spPr>
        <a:xfrm>
          <a:off x="4648195" y="4453516"/>
          <a:ext cx="327506" cy="327506"/>
        </a:xfrm>
        <a:prstGeom prst="rect">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6A34C9B-7B54-45FC-9AEF-8D0E059843BD}">
      <dsp:nvSpPr>
        <dsp:cNvPr id="0" name=""/>
        <dsp:cNvSpPr/>
      </dsp:nvSpPr>
      <dsp:spPr>
        <a:xfrm>
          <a:off x="4997888" y="3860871"/>
          <a:ext cx="4146111" cy="13391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ctr" anchorCtr="0">
          <a:noAutofit/>
        </a:bodyPr>
        <a:lstStyle/>
        <a:p>
          <a:pPr lvl="0" algn="l" defTabSz="622300">
            <a:lnSpc>
              <a:spcPct val="90000"/>
            </a:lnSpc>
            <a:spcBef>
              <a:spcPct val="0"/>
            </a:spcBef>
            <a:spcAft>
              <a:spcPct val="35000"/>
            </a:spcAft>
          </a:pPr>
          <a:r>
            <a:rPr lang="kk-KZ" sz="1400" kern="1200" dirty="0" smtClean="0"/>
            <a:t>дедукция – жалпыдан жекеге тану процесі;</a:t>
          </a:r>
          <a:endParaRPr lang="ru-RU" sz="1400" kern="1200" dirty="0" smtClean="0"/>
        </a:p>
        <a:p>
          <a:pPr lvl="0" algn="l" defTabSz="622300">
            <a:lnSpc>
              <a:spcPct val="90000"/>
            </a:lnSpc>
            <a:spcBef>
              <a:spcPct val="0"/>
            </a:spcBef>
            <a:spcAft>
              <a:spcPct val="35000"/>
            </a:spcAft>
          </a:pPr>
          <a:r>
            <a:rPr lang="kk-KZ" sz="1400" kern="1200" dirty="0" smtClean="0"/>
            <a:t>индукция – жекеден жалпыға таным процесі;</a:t>
          </a:r>
          <a:endParaRPr lang="ru-RU" sz="1400" kern="1200" dirty="0"/>
        </a:p>
      </dsp:txBody>
      <dsp:txXfrm>
        <a:off x="4997888" y="3860871"/>
        <a:ext cx="4146111" cy="1339126"/>
      </dsp:txXfrm>
    </dsp:sp>
    <dsp:sp modelId="{26A52740-67B7-41CE-A06B-267AE901586F}">
      <dsp:nvSpPr>
        <dsp:cNvPr id="0" name=""/>
        <dsp:cNvSpPr/>
      </dsp:nvSpPr>
      <dsp:spPr>
        <a:xfrm>
          <a:off x="4572000" y="6237312"/>
          <a:ext cx="327506" cy="327506"/>
        </a:xfrm>
        <a:prstGeom prst="rect">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88EE838-C8F8-4C34-A431-C0023E805F1D}">
      <dsp:nvSpPr>
        <dsp:cNvPr id="0" name=""/>
        <dsp:cNvSpPr/>
      </dsp:nvSpPr>
      <dsp:spPr>
        <a:xfrm>
          <a:off x="4932050" y="5515949"/>
          <a:ext cx="4146111" cy="13420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ctr" anchorCtr="0">
          <a:noAutofit/>
        </a:bodyPr>
        <a:lstStyle/>
        <a:p>
          <a:pPr lvl="0" algn="l" defTabSz="622300">
            <a:lnSpc>
              <a:spcPct val="90000"/>
            </a:lnSpc>
            <a:spcBef>
              <a:spcPct val="0"/>
            </a:spcBef>
            <a:spcAft>
              <a:spcPct val="35000"/>
            </a:spcAft>
          </a:pPr>
          <a:endParaRPr lang="ru-RU" sz="1400" kern="1200" dirty="0" smtClean="0"/>
        </a:p>
        <a:p>
          <a:pPr lvl="0" algn="l" defTabSz="622300">
            <a:lnSpc>
              <a:spcPct val="90000"/>
            </a:lnSpc>
            <a:spcBef>
              <a:spcPct val="0"/>
            </a:spcBef>
            <a:spcAft>
              <a:spcPct val="35000"/>
            </a:spcAft>
          </a:pPr>
          <a:r>
            <a:rPr lang="kk-KZ" sz="1400" kern="1200" dirty="0" smtClean="0"/>
            <a:t>гипотеза – құбылыстар, фактілер, оқиғалар туралы болжау;</a:t>
          </a:r>
          <a:endParaRPr lang="ru-RU" sz="1400" kern="1200" dirty="0" smtClean="0"/>
        </a:p>
        <a:p>
          <a:pPr lvl="0" algn="l" defTabSz="622300">
            <a:lnSpc>
              <a:spcPct val="90000"/>
            </a:lnSpc>
            <a:spcBef>
              <a:spcPct val="0"/>
            </a:spcBef>
            <a:spcAft>
              <a:spcPct val="35000"/>
            </a:spcAft>
          </a:pPr>
          <a:r>
            <a:rPr lang="kk-KZ" sz="1400" kern="1200" dirty="0" smtClean="0"/>
            <a:t>аналогия – материалдық өмірдің объектілерін және олардың бейнелерін салыстыру.</a:t>
          </a:r>
          <a:endParaRPr lang="ru-RU" sz="1400" kern="1200" dirty="0"/>
        </a:p>
      </dsp:txBody>
      <dsp:txXfrm>
        <a:off x="4932050" y="5515949"/>
        <a:ext cx="4146111" cy="134205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672692-8E81-4A78-9289-F02090682CEB}">
      <dsp:nvSpPr>
        <dsp:cNvPr id="0" name=""/>
        <dsp:cNvSpPr/>
      </dsp:nvSpPr>
      <dsp:spPr>
        <a:xfrm>
          <a:off x="685799" y="0"/>
          <a:ext cx="7772400" cy="6137920"/>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7142152-523A-4088-929B-6132CB23D93A}">
      <dsp:nvSpPr>
        <dsp:cNvPr id="0" name=""/>
        <dsp:cNvSpPr/>
      </dsp:nvSpPr>
      <dsp:spPr>
        <a:xfrm>
          <a:off x="309860" y="1841376"/>
          <a:ext cx="2743200" cy="2455168"/>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endParaRPr lang="ru-RU" sz="1700" kern="1200" dirty="0"/>
        </a:p>
      </dsp:txBody>
      <dsp:txXfrm>
        <a:off x="429711" y="1961227"/>
        <a:ext cx="2503498" cy="2215466"/>
      </dsp:txXfrm>
    </dsp:sp>
    <dsp:sp modelId="{285EB7C8-8CCE-4F70-A41B-DEF54581EB7F}">
      <dsp:nvSpPr>
        <dsp:cNvPr id="0" name=""/>
        <dsp:cNvSpPr/>
      </dsp:nvSpPr>
      <dsp:spPr>
        <a:xfrm>
          <a:off x="3200399" y="1841376"/>
          <a:ext cx="2743200" cy="2455168"/>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kk-KZ" sz="1700" kern="1200" dirty="0" smtClean="0"/>
            <a:t>ҚР «Қазақстан Республикасындағы сот-сараптамалық қызмет туралы» Заңында және Қазақстан Республикасының қылмыстық іс жүргізу Кодексінде </a:t>
          </a:r>
          <a:endParaRPr lang="ru-RU" sz="1700" kern="1200" dirty="0"/>
        </a:p>
      </dsp:txBody>
      <dsp:txXfrm>
        <a:off x="3320250" y="1961227"/>
        <a:ext cx="2503498" cy="2215466"/>
      </dsp:txXfrm>
    </dsp:sp>
    <dsp:sp modelId="{3B684EA3-F794-48F1-AA29-94013B2C496A}">
      <dsp:nvSpPr>
        <dsp:cNvPr id="0" name=""/>
        <dsp:cNvSpPr/>
      </dsp:nvSpPr>
      <dsp:spPr>
        <a:xfrm>
          <a:off x="6090939" y="1841376"/>
          <a:ext cx="2743200" cy="2455168"/>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endParaRPr lang="ru-RU" sz="1700" kern="1200"/>
        </a:p>
      </dsp:txBody>
      <dsp:txXfrm>
        <a:off x="6210790" y="1961227"/>
        <a:ext cx="2503498" cy="221546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04B5FF-17BB-4A8D-82CF-3BD3712C7840}">
      <dsp:nvSpPr>
        <dsp:cNvPr id="0" name=""/>
        <dsp:cNvSpPr/>
      </dsp:nvSpPr>
      <dsp:spPr>
        <a:xfrm>
          <a:off x="7526655" y="4042541"/>
          <a:ext cx="91440" cy="747950"/>
        </a:xfrm>
        <a:custGeom>
          <a:avLst/>
          <a:gdLst/>
          <a:ahLst/>
          <a:cxnLst/>
          <a:rect l="0" t="0" r="0" b="0"/>
          <a:pathLst>
            <a:path>
              <a:moveTo>
                <a:pt x="45720" y="0"/>
              </a:moveTo>
              <a:lnTo>
                <a:pt x="45720" y="747950"/>
              </a:lnTo>
            </a:path>
          </a:pathLst>
        </a:custGeom>
        <a:noFill/>
        <a:ln w="158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8418179-25F1-41FF-8CDD-4FF1C9338656}">
      <dsp:nvSpPr>
        <dsp:cNvPr id="0" name=""/>
        <dsp:cNvSpPr/>
      </dsp:nvSpPr>
      <dsp:spPr>
        <a:xfrm>
          <a:off x="5214937" y="1661529"/>
          <a:ext cx="2357437" cy="747950"/>
        </a:xfrm>
        <a:custGeom>
          <a:avLst/>
          <a:gdLst/>
          <a:ahLst/>
          <a:cxnLst/>
          <a:rect l="0" t="0" r="0" b="0"/>
          <a:pathLst>
            <a:path>
              <a:moveTo>
                <a:pt x="0" y="0"/>
              </a:moveTo>
              <a:lnTo>
                <a:pt x="0" y="509706"/>
              </a:lnTo>
              <a:lnTo>
                <a:pt x="2357437" y="509706"/>
              </a:lnTo>
              <a:lnTo>
                <a:pt x="2357437" y="747950"/>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1712A03-D185-4D72-9D25-6328C2AF0E2D}">
      <dsp:nvSpPr>
        <dsp:cNvPr id="0" name=""/>
        <dsp:cNvSpPr/>
      </dsp:nvSpPr>
      <dsp:spPr>
        <a:xfrm>
          <a:off x="2857500" y="3002118"/>
          <a:ext cx="1571624" cy="747950"/>
        </a:xfrm>
        <a:custGeom>
          <a:avLst/>
          <a:gdLst/>
          <a:ahLst/>
          <a:cxnLst/>
          <a:rect l="0" t="0" r="0" b="0"/>
          <a:pathLst>
            <a:path>
              <a:moveTo>
                <a:pt x="0" y="0"/>
              </a:moveTo>
              <a:lnTo>
                <a:pt x="0" y="509706"/>
              </a:lnTo>
              <a:lnTo>
                <a:pt x="1571624" y="509706"/>
              </a:lnTo>
              <a:lnTo>
                <a:pt x="1571624" y="747950"/>
              </a:lnTo>
            </a:path>
          </a:pathLst>
        </a:custGeom>
        <a:noFill/>
        <a:ln w="158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17F5A70-2185-4CB8-84C9-0990B97ADE6E}">
      <dsp:nvSpPr>
        <dsp:cNvPr id="0" name=""/>
        <dsp:cNvSpPr/>
      </dsp:nvSpPr>
      <dsp:spPr>
        <a:xfrm>
          <a:off x="1285875" y="3002118"/>
          <a:ext cx="1571625" cy="747950"/>
        </a:xfrm>
        <a:custGeom>
          <a:avLst/>
          <a:gdLst/>
          <a:ahLst/>
          <a:cxnLst/>
          <a:rect l="0" t="0" r="0" b="0"/>
          <a:pathLst>
            <a:path>
              <a:moveTo>
                <a:pt x="1571625" y="0"/>
              </a:moveTo>
              <a:lnTo>
                <a:pt x="1571625" y="509706"/>
              </a:lnTo>
              <a:lnTo>
                <a:pt x="0" y="509706"/>
              </a:lnTo>
              <a:lnTo>
                <a:pt x="0" y="747950"/>
              </a:lnTo>
            </a:path>
          </a:pathLst>
        </a:custGeom>
        <a:noFill/>
        <a:ln w="158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CB80F81-05EE-43A5-A6CB-1AF30F8A20C7}">
      <dsp:nvSpPr>
        <dsp:cNvPr id="0" name=""/>
        <dsp:cNvSpPr/>
      </dsp:nvSpPr>
      <dsp:spPr>
        <a:xfrm>
          <a:off x="2857500" y="1661529"/>
          <a:ext cx="2357437" cy="747950"/>
        </a:xfrm>
        <a:custGeom>
          <a:avLst/>
          <a:gdLst/>
          <a:ahLst/>
          <a:cxnLst/>
          <a:rect l="0" t="0" r="0" b="0"/>
          <a:pathLst>
            <a:path>
              <a:moveTo>
                <a:pt x="2357437" y="0"/>
              </a:moveTo>
              <a:lnTo>
                <a:pt x="2357437" y="509706"/>
              </a:lnTo>
              <a:lnTo>
                <a:pt x="0" y="509706"/>
              </a:lnTo>
              <a:lnTo>
                <a:pt x="0" y="747950"/>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457B700-52C7-454D-BEB5-4267469CC09C}">
      <dsp:nvSpPr>
        <dsp:cNvPr id="0" name=""/>
        <dsp:cNvSpPr/>
      </dsp:nvSpPr>
      <dsp:spPr>
        <a:xfrm>
          <a:off x="3929062" y="28468"/>
          <a:ext cx="2571749" cy="1633061"/>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4CC03A8-B092-49A5-A946-B55F5FE58599}">
      <dsp:nvSpPr>
        <dsp:cNvPr id="0" name=""/>
        <dsp:cNvSpPr/>
      </dsp:nvSpPr>
      <dsp:spPr>
        <a:xfrm>
          <a:off x="4214812" y="299931"/>
          <a:ext cx="2571749" cy="1633061"/>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kk-KZ" sz="1200" kern="1200" dirty="0" smtClean="0"/>
            <a:t>Сот сараптамасын тағайындаудың ұйымдастырушылық сұрақтары: екі кезеңі бар</a:t>
          </a:r>
          <a:endParaRPr lang="ru-RU" sz="1200" kern="1200" dirty="0"/>
        </a:p>
      </dsp:txBody>
      <dsp:txXfrm>
        <a:off x="4262643" y="347762"/>
        <a:ext cx="2476087" cy="1537399"/>
      </dsp:txXfrm>
    </dsp:sp>
    <dsp:sp modelId="{67E39536-4C76-45A6-90F0-ADBD6B72F881}">
      <dsp:nvSpPr>
        <dsp:cNvPr id="0" name=""/>
        <dsp:cNvSpPr/>
      </dsp:nvSpPr>
      <dsp:spPr>
        <a:xfrm>
          <a:off x="1571625" y="2409480"/>
          <a:ext cx="2571749" cy="592637"/>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FE65AF6-D440-4CC4-BDA9-ECFE15FA524C}">
      <dsp:nvSpPr>
        <dsp:cNvPr id="0" name=""/>
        <dsp:cNvSpPr/>
      </dsp:nvSpPr>
      <dsp:spPr>
        <a:xfrm>
          <a:off x="1857375" y="2680942"/>
          <a:ext cx="2571749" cy="592637"/>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kk-KZ" sz="1200" kern="1200" dirty="0" smtClean="0"/>
            <a:t>Дайындық сатысы</a:t>
          </a:r>
          <a:endParaRPr lang="ru-RU" sz="1200" kern="1200" dirty="0"/>
        </a:p>
      </dsp:txBody>
      <dsp:txXfrm>
        <a:off x="1874733" y="2698300"/>
        <a:ext cx="2537033" cy="557921"/>
      </dsp:txXfrm>
    </dsp:sp>
    <dsp:sp modelId="{641E6C24-AA5D-45F4-A377-611E18C2DA7A}">
      <dsp:nvSpPr>
        <dsp:cNvPr id="0" name=""/>
        <dsp:cNvSpPr/>
      </dsp:nvSpPr>
      <dsp:spPr>
        <a:xfrm>
          <a:off x="0" y="3750069"/>
          <a:ext cx="2571749" cy="1633061"/>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4F58482-230F-449E-9443-C659A545642F}">
      <dsp:nvSpPr>
        <dsp:cNvPr id="0" name=""/>
        <dsp:cNvSpPr/>
      </dsp:nvSpPr>
      <dsp:spPr>
        <a:xfrm>
          <a:off x="285750" y="4021531"/>
          <a:ext cx="2571749" cy="1633061"/>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ru-RU" sz="1200" b="1" kern="1200" dirty="0" smtClean="0"/>
            <a:t>1) </a:t>
          </a:r>
          <a:r>
            <a:rPr lang="kk-KZ" sz="1200" b="1" kern="1200" dirty="0" smtClean="0"/>
            <a:t>Сараптаманы тағайындау туралы шешім қабылдау</a:t>
          </a:r>
        </a:p>
        <a:p>
          <a:pPr lvl="0" algn="ctr" defTabSz="533400">
            <a:lnSpc>
              <a:spcPct val="90000"/>
            </a:lnSpc>
            <a:spcBef>
              <a:spcPct val="0"/>
            </a:spcBef>
            <a:spcAft>
              <a:spcPct val="35000"/>
            </a:spcAft>
          </a:pPr>
          <a:r>
            <a:rPr lang="kk-KZ" sz="1200" b="1" kern="1200" dirty="0" smtClean="0"/>
            <a:t>2) Сот сараптаманың нақты түрін анықтау.</a:t>
          </a:r>
          <a:endParaRPr lang="ru-RU" sz="1200" kern="1200" dirty="0"/>
        </a:p>
      </dsp:txBody>
      <dsp:txXfrm>
        <a:off x="333581" y="4069362"/>
        <a:ext cx="2476087" cy="1537399"/>
      </dsp:txXfrm>
    </dsp:sp>
    <dsp:sp modelId="{9B4AD9C2-477E-4A42-91CF-192E6199124C}">
      <dsp:nvSpPr>
        <dsp:cNvPr id="0" name=""/>
        <dsp:cNvSpPr/>
      </dsp:nvSpPr>
      <dsp:spPr>
        <a:xfrm>
          <a:off x="3143250" y="3750069"/>
          <a:ext cx="2571749" cy="2807999"/>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97CCFC2-3CD7-4061-A248-7F1E587B781B}">
      <dsp:nvSpPr>
        <dsp:cNvPr id="0" name=""/>
        <dsp:cNvSpPr/>
      </dsp:nvSpPr>
      <dsp:spPr>
        <a:xfrm>
          <a:off x="3429000" y="4021531"/>
          <a:ext cx="2571749" cy="2807999"/>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kk-KZ" sz="1200" b="1" kern="1200" dirty="0" smtClean="0"/>
            <a:t>3) Сараптамалық сұрақтарды шешетін міндеттерді анықтау</a:t>
          </a:r>
        </a:p>
        <a:p>
          <a:pPr lvl="0" algn="ctr" defTabSz="533400">
            <a:lnSpc>
              <a:spcPct val="90000"/>
            </a:lnSpc>
            <a:spcBef>
              <a:spcPct val="0"/>
            </a:spcBef>
            <a:spcAft>
              <a:spcPct val="35000"/>
            </a:spcAft>
          </a:pPr>
          <a:r>
            <a:rPr lang="kk-KZ" sz="1200" b="1" kern="1200" dirty="0" smtClean="0"/>
            <a:t>4) Сарапшыға қойылатын сұрақтарды құрастыру</a:t>
          </a:r>
        </a:p>
        <a:p>
          <a:pPr lvl="0" algn="ctr" defTabSz="533400">
            <a:lnSpc>
              <a:spcPct val="90000"/>
            </a:lnSpc>
            <a:spcBef>
              <a:spcPct val="0"/>
            </a:spcBef>
            <a:spcAft>
              <a:spcPct val="35000"/>
            </a:spcAft>
          </a:pPr>
          <a:r>
            <a:rPr lang="kk-KZ" sz="1200" b="1" kern="1200" dirty="0" smtClean="0"/>
            <a:t>5) Сараптама жүргізу үшін қажетті алғашқы деректерді дайындау.</a:t>
          </a:r>
          <a:endParaRPr lang="ru-RU" sz="1200" kern="1200" dirty="0" smtClean="0"/>
        </a:p>
        <a:p>
          <a:pPr lvl="0" algn="ctr" defTabSz="533400">
            <a:lnSpc>
              <a:spcPct val="90000"/>
            </a:lnSpc>
            <a:spcBef>
              <a:spcPct val="0"/>
            </a:spcBef>
            <a:spcAft>
              <a:spcPct val="35000"/>
            </a:spcAft>
          </a:pPr>
          <a:r>
            <a:rPr lang="kk-KZ" sz="1200" kern="1200" dirty="0" smtClean="0"/>
            <a:t>6) Тергеуші (сот) сараптамаға жолданатын материалдармен танысуы к\к</a:t>
          </a:r>
          <a:endParaRPr lang="ru-RU" sz="1200" kern="1200" dirty="0"/>
        </a:p>
      </dsp:txBody>
      <dsp:txXfrm>
        <a:off x="3504324" y="4096855"/>
        <a:ext cx="2421101" cy="2657351"/>
      </dsp:txXfrm>
    </dsp:sp>
    <dsp:sp modelId="{D3FD2BBE-2E34-4414-BC27-8835B3EA4D89}">
      <dsp:nvSpPr>
        <dsp:cNvPr id="0" name=""/>
        <dsp:cNvSpPr/>
      </dsp:nvSpPr>
      <dsp:spPr>
        <a:xfrm>
          <a:off x="6286500" y="2409480"/>
          <a:ext cx="2571749" cy="1633061"/>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E097DC0-F268-46A0-A860-CB1C690AE4DC}">
      <dsp:nvSpPr>
        <dsp:cNvPr id="0" name=""/>
        <dsp:cNvSpPr/>
      </dsp:nvSpPr>
      <dsp:spPr>
        <a:xfrm>
          <a:off x="6572250" y="2680942"/>
          <a:ext cx="2571749" cy="1633061"/>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kk-KZ" sz="1200" kern="1200" dirty="0" smtClean="0"/>
            <a:t>сараптаманы тапсыру сатысы</a:t>
          </a:r>
          <a:endParaRPr lang="ru-RU" sz="1200" kern="1200" dirty="0"/>
        </a:p>
      </dsp:txBody>
      <dsp:txXfrm>
        <a:off x="6620081" y="2728773"/>
        <a:ext cx="2476087" cy="1537399"/>
      </dsp:txXfrm>
    </dsp:sp>
    <dsp:sp modelId="{566F8B2E-4D84-4D96-A820-D2C3022EE963}">
      <dsp:nvSpPr>
        <dsp:cNvPr id="0" name=""/>
        <dsp:cNvSpPr/>
      </dsp:nvSpPr>
      <dsp:spPr>
        <a:xfrm>
          <a:off x="6286500" y="4790492"/>
          <a:ext cx="2571749" cy="1633061"/>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A567CEF-FF1D-4BB2-959E-253D9B9FE5CC}">
      <dsp:nvSpPr>
        <dsp:cNvPr id="0" name=""/>
        <dsp:cNvSpPr/>
      </dsp:nvSpPr>
      <dsp:spPr>
        <a:xfrm>
          <a:off x="6572250" y="5061954"/>
          <a:ext cx="2571749" cy="1633061"/>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kk-KZ" sz="1200" b="1" kern="1200" dirty="0" smtClean="0"/>
            <a:t>Сараптаманы тағайындау туралы қаулы шығару;</a:t>
          </a:r>
        </a:p>
        <a:p>
          <a:pPr lvl="0" algn="ctr" defTabSz="533400">
            <a:lnSpc>
              <a:spcPct val="90000"/>
            </a:lnSpc>
            <a:spcBef>
              <a:spcPct val="0"/>
            </a:spcBef>
            <a:spcAft>
              <a:spcPct val="35000"/>
            </a:spcAft>
          </a:pPr>
          <a:r>
            <a:rPr lang="kk-KZ" sz="1200" b="1" kern="1200" dirty="0" smtClean="0"/>
            <a:t>Сарапшы н/се сараптамалық мекемені таңдау;</a:t>
          </a:r>
        </a:p>
        <a:p>
          <a:pPr lvl="0" algn="ctr" defTabSz="533400">
            <a:lnSpc>
              <a:spcPct val="90000"/>
            </a:lnSpc>
            <a:spcBef>
              <a:spcPct val="0"/>
            </a:spcBef>
            <a:spcAft>
              <a:spcPct val="35000"/>
            </a:spcAft>
          </a:pPr>
          <a:r>
            <a:rPr lang="kk-KZ" sz="1200" b="1" kern="1200" dirty="0" smtClean="0"/>
            <a:t>Материалдарды қаулымен бірге сарапшыға не сараптама органдарына жіберу (пошта т.б.)</a:t>
          </a:r>
          <a:endParaRPr lang="ru-RU" sz="1200" kern="1200" dirty="0"/>
        </a:p>
      </dsp:txBody>
      <dsp:txXfrm>
        <a:off x="6620081" y="5109785"/>
        <a:ext cx="2476087" cy="153739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13CEC0-CFF7-42E7-88A6-67C02792CFF2}">
      <dsp:nvSpPr>
        <dsp:cNvPr id="0" name=""/>
        <dsp:cNvSpPr/>
      </dsp:nvSpPr>
      <dsp:spPr>
        <a:xfrm>
          <a:off x="0" y="0"/>
          <a:ext cx="7620000"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6CA0850-43AC-443B-B5CF-CCA765808811}">
      <dsp:nvSpPr>
        <dsp:cNvPr id="0" name=""/>
        <dsp:cNvSpPr/>
      </dsp:nvSpPr>
      <dsp:spPr>
        <a:xfrm>
          <a:off x="0" y="0"/>
          <a:ext cx="1524000" cy="685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vert270" wrap="square" lIns="95250" tIns="95250" rIns="95250" bIns="95250" numCol="1" spcCol="1270" anchor="t" anchorCtr="0">
          <a:noAutofit/>
        </a:bodyPr>
        <a:lstStyle/>
        <a:p>
          <a:pPr lvl="0" algn="l" defTabSz="1111250">
            <a:lnSpc>
              <a:spcPct val="90000"/>
            </a:lnSpc>
            <a:spcBef>
              <a:spcPct val="0"/>
            </a:spcBef>
            <a:spcAft>
              <a:spcPct val="35000"/>
            </a:spcAft>
          </a:pPr>
          <a:r>
            <a:rPr lang="kk-KZ" sz="2500" b="1" kern="1200" dirty="0" smtClean="0">
              <a:solidFill>
                <a:srgbClr val="FF0000"/>
              </a:solidFill>
            </a:rPr>
            <a:t>Сараптама жүргізудің мерзімі сот н/се тергеуші бекітеді. Бұл </a:t>
          </a:r>
          <a:r>
            <a:rPr lang="kk-KZ" sz="2500" kern="1200" dirty="0" smtClean="0">
              <a:solidFill>
                <a:srgbClr val="FF0000"/>
              </a:solidFill>
            </a:rPr>
            <a:t>«ҚР сараптамалық қызметі» туралы Заңның 25 бабымен реттеледі</a:t>
          </a:r>
          <a:endParaRPr lang="ru-RU" sz="2500" kern="1200" dirty="0">
            <a:solidFill>
              <a:srgbClr val="FF0000"/>
            </a:solidFill>
          </a:endParaRPr>
        </a:p>
      </dsp:txBody>
      <dsp:txXfrm>
        <a:off x="0" y="0"/>
        <a:ext cx="1524000" cy="6858000"/>
      </dsp:txXfrm>
    </dsp:sp>
    <dsp:sp modelId="{7FA9F954-F00D-47E5-87D5-1D4D28964940}">
      <dsp:nvSpPr>
        <dsp:cNvPr id="0" name=""/>
        <dsp:cNvSpPr/>
      </dsp:nvSpPr>
      <dsp:spPr>
        <a:xfrm>
          <a:off x="1638299" y="107156"/>
          <a:ext cx="5981700" cy="21431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kk-KZ" sz="2000" kern="1200" dirty="0" smtClean="0"/>
            <a:t>Сот сараптамасын жүргізу мерзімі сот сараптамасы органы не сот сараптамасы органының қызметкері болып табылмайтын, сот сарапшысы ретінде тартылған адам сот сараптамасын және оның объектілерін тағайындау туралы қаулыны, ұйғарымды іс жүргізуге қабылдаған күннен бастап есептеледі.</a:t>
          </a:r>
          <a:endParaRPr lang="ru-RU" sz="2000" kern="1200" dirty="0"/>
        </a:p>
      </dsp:txBody>
      <dsp:txXfrm>
        <a:off x="1638299" y="107156"/>
        <a:ext cx="5981700" cy="2143125"/>
      </dsp:txXfrm>
    </dsp:sp>
    <dsp:sp modelId="{34EA645C-326B-4FF5-B053-31155A3BD045}">
      <dsp:nvSpPr>
        <dsp:cNvPr id="0" name=""/>
        <dsp:cNvSpPr/>
      </dsp:nvSpPr>
      <dsp:spPr>
        <a:xfrm>
          <a:off x="1523999" y="2250281"/>
          <a:ext cx="6096000"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616F686-2595-42FD-AED4-3CE9FEA5F064}">
      <dsp:nvSpPr>
        <dsp:cNvPr id="0" name=""/>
        <dsp:cNvSpPr/>
      </dsp:nvSpPr>
      <dsp:spPr>
        <a:xfrm>
          <a:off x="1638299" y="2357437"/>
          <a:ext cx="5981700" cy="21431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kk-KZ" sz="2000" kern="1200" dirty="0" smtClean="0"/>
            <a:t>ҚР ӘМ және ҚР денсаулық сақтау саласындағы уәкілетті органы көздеген ерекше жағдайларды қоспағанда, сот сараптамасын жүргізу мерзімі отыз тәуліктен аспауға тиіс.</a:t>
          </a:r>
          <a:endParaRPr lang="ru-RU" sz="2000" kern="1200" dirty="0"/>
        </a:p>
      </dsp:txBody>
      <dsp:txXfrm>
        <a:off x="1638299" y="2357437"/>
        <a:ext cx="5981700" cy="2143125"/>
      </dsp:txXfrm>
    </dsp:sp>
    <dsp:sp modelId="{BA9496B4-4005-48DB-991D-9CF8C5AED5FA}">
      <dsp:nvSpPr>
        <dsp:cNvPr id="0" name=""/>
        <dsp:cNvSpPr/>
      </dsp:nvSpPr>
      <dsp:spPr>
        <a:xfrm>
          <a:off x="1523999" y="4500562"/>
          <a:ext cx="6096000"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66644B5-9B47-4B8A-8231-1E5881833DF9}">
      <dsp:nvSpPr>
        <dsp:cNvPr id="0" name=""/>
        <dsp:cNvSpPr/>
      </dsp:nvSpPr>
      <dsp:spPr>
        <a:xfrm>
          <a:off x="1638299" y="4607718"/>
          <a:ext cx="5981700" cy="21431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kk-KZ" sz="2000" kern="1200" dirty="0" smtClean="0"/>
            <a:t>Сот сараптамасын жүргізу мерзімін ұзартуды сот сараптамасы органы басшысының не сот сараптамасы органының қызметкері болып табылмайтын сот сарапшысының (сот сарапшыларының) дәлелді өтініші бойынша сот сараптамасын тағайындаған орган (адам) жүзеге асырады</a:t>
          </a:r>
          <a:endParaRPr lang="ru-RU" sz="2000" kern="1200" dirty="0"/>
        </a:p>
      </dsp:txBody>
      <dsp:txXfrm>
        <a:off x="1638299" y="4607718"/>
        <a:ext cx="5981700" cy="2143125"/>
      </dsp:txXfrm>
    </dsp:sp>
    <dsp:sp modelId="{B55A9792-87B7-483D-9EFE-81DD9E8512A1}">
      <dsp:nvSpPr>
        <dsp:cNvPr id="0" name=""/>
        <dsp:cNvSpPr/>
      </dsp:nvSpPr>
      <dsp:spPr>
        <a:xfrm>
          <a:off x="1523999" y="6750843"/>
          <a:ext cx="6096000"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9BC15A-426A-43E8-BE07-3F6DB7AB4100}">
      <dsp:nvSpPr>
        <dsp:cNvPr id="0" name=""/>
        <dsp:cNvSpPr/>
      </dsp:nvSpPr>
      <dsp:spPr>
        <a:xfrm>
          <a:off x="0" y="0"/>
          <a:ext cx="9144000"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FFFD503-3681-4E76-93A2-D0476AFBCBC5}">
      <dsp:nvSpPr>
        <dsp:cNvPr id="0" name=""/>
        <dsp:cNvSpPr/>
      </dsp:nvSpPr>
      <dsp:spPr>
        <a:xfrm>
          <a:off x="0" y="0"/>
          <a:ext cx="1828800" cy="685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vert270" wrap="square" lIns="102870" tIns="102870" rIns="102870" bIns="102870" numCol="1" spcCol="1270" anchor="t" anchorCtr="0">
          <a:noAutofit/>
        </a:bodyPr>
        <a:lstStyle/>
        <a:p>
          <a:pPr lvl="0" algn="l" defTabSz="1200150">
            <a:lnSpc>
              <a:spcPct val="90000"/>
            </a:lnSpc>
            <a:spcBef>
              <a:spcPct val="0"/>
            </a:spcBef>
            <a:spcAft>
              <a:spcPct val="35000"/>
            </a:spcAft>
          </a:pPr>
          <a:r>
            <a:rPr lang="kk-KZ" sz="2700" b="1" kern="1200" dirty="0" smtClean="0">
              <a:solidFill>
                <a:srgbClr val="FF0000"/>
              </a:solidFill>
            </a:rPr>
            <a:t>СС\н </a:t>
          </a:r>
          <a:r>
            <a:rPr lang="kk-KZ" sz="2700" kern="1200" dirty="0" smtClean="0"/>
            <a:t>жүргізу үшін адамның медициналық ұйымда болу мерзімдерін ұзартудың ерекшеліктері осы Заңның 37-бабының 2 және 3-тармақтарында белгіленген</a:t>
          </a:r>
          <a:endParaRPr lang="ru-RU" sz="2700" kern="1200" dirty="0"/>
        </a:p>
      </dsp:txBody>
      <dsp:txXfrm>
        <a:off x="0" y="0"/>
        <a:ext cx="1828800" cy="6858000"/>
      </dsp:txXfrm>
    </dsp:sp>
    <dsp:sp modelId="{6480B8A7-6DDD-4CB3-8C4B-43F9A7B18120}">
      <dsp:nvSpPr>
        <dsp:cNvPr id="0" name=""/>
        <dsp:cNvSpPr/>
      </dsp:nvSpPr>
      <dsp:spPr>
        <a:xfrm>
          <a:off x="1965960" y="107156"/>
          <a:ext cx="7178040" cy="21431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kk-KZ" sz="2000" kern="1200" dirty="0" smtClean="0"/>
            <a:t>СС\ының күрделілік санаттарын айқындаудың жалпы критерийлерін, олардың күрделілік санаттарына қарай сот сараптамаларын жүргізу мерзімдерін есептеу тәртібін, сондай-ақ сот сараптамасын жүргізу мерзімін ұзарту тәртібін ҚР ӘМ және ДС саласындағы уәкілетті органы белгілейді</a:t>
          </a:r>
          <a:endParaRPr lang="ru-RU" sz="2000" kern="1200" dirty="0"/>
        </a:p>
      </dsp:txBody>
      <dsp:txXfrm>
        <a:off x="1965960" y="107156"/>
        <a:ext cx="7178040" cy="2143125"/>
      </dsp:txXfrm>
    </dsp:sp>
    <dsp:sp modelId="{D1918269-3B72-46E6-9234-9DD40B2ABFE4}">
      <dsp:nvSpPr>
        <dsp:cNvPr id="0" name=""/>
        <dsp:cNvSpPr/>
      </dsp:nvSpPr>
      <dsp:spPr>
        <a:xfrm>
          <a:off x="1828800" y="2250281"/>
          <a:ext cx="7315200"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99D18EB-1C2B-4961-B148-2E1F64E9901E}">
      <dsp:nvSpPr>
        <dsp:cNvPr id="0" name=""/>
        <dsp:cNvSpPr/>
      </dsp:nvSpPr>
      <dsp:spPr>
        <a:xfrm>
          <a:off x="1965960" y="2357437"/>
          <a:ext cx="7178040" cy="21431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kk-KZ" sz="2000" kern="1200" dirty="0" smtClean="0"/>
            <a:t>СС\н жүргізуді тоқтата тұру ол үшін негіз болған мән-жайлар жойылғанға дейін, бірақ он тәуліктен асырылмай жүргізіледі. Егер сот сараптамасын жүргізуді тоқтата тұру үшін негіз болған мән-жайлар көрсетілген мерзім ішінде жойылмаса, сот сараптамасын тағайындаған органның (адамның) атына қорытынды берудің мүмкін еместігі туралы хабарлама жіберіледі.</a:t>
          </a:r>
          <a:endParaRPr lang="ru-RU" sz="2000" kern="1200" dirty="0"/>
        </a:p>
      </dsp:txBody>
      <dsp:txXfrm>
        <a:off x="1965960" y="2357437"/>
        <a:ext cx="7178040" cy="2143125"/>
      </dsp:txXfrm>
    </dsp:sp>
    <dsp:sp modelId="{B9323F26-E494-4595-AC1B-4058A40F1591}">
      <dsp:nvSpPr>
        <dsp:cNvPr id="0" name=""/>
        <dsp:cNvSpPr/>
      </dsp:nvSpPr>
      <dsp:spPr>
        <a:xfrm>
          <a:off x="1828800" y="4500562"/>
          <a:ext cx="7315200"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4A6209C-488F-4BB5-BEC2-6EC60C0C874B}">
      <dsp:nvSpPr>
        <dsp:cNvPr id="0" name=""/>
        <dsp:cNvSpPr/>
      </dsp:nvSpPr>
      <dsp:spPr>
        <a:xfrm>
          <a:off x="1965960" y="4607718"/>
          <a:ext cx="7178040" cy="21431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kk-KZ" sz="2000" kern="1200" dirty="0" smtClean="0"/>
            <a:t>Сот сарапшысының қорытындысы не қорытынды берудің мүмкін еместігі туралы хабарлама олар жасалғаннан кейін үш тәулік ішінде сот сараптамасын тағайындаған органға (адамға) жіберіледі</a:t>
          </a:r>
          <a:endParaRPr lang="ru-RU" sz="2000" kern="1200" dirty="0"/>
        </a:p>
      </dsp:txBody>
      <dsp:txXfrm>
        <a:off x="1965960" y="4607718"/>
        <a:ext cx="7178040" cy="2143125"/>
      </dsp:txXfrm>
    </dsp:sp>
    <dsp:sp modelId="{152CD8AD-8B0B-4853-B643-F07854A2B2FB}">
      <dsp:nvSpPr>
        <dsp:cNvPr id="0" name=""/>
        <dsp:cNvSpPr/>
      </dsp:nvSpPr>
      <dsp:spPr>
        <a:xfrm>
          <a:off x="1828800" y="6750843"/>
          <a:ext cx="7315200"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0.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5.xml><?xml version="1.0" encoding="utf-8"?>
<dgm:layoutDef xmlns:dgm="http://schemas.openxmlformats.org/drawingml/2006/diagram" xmlns:a="http://schemas.openxmlformats.org/drawingml/2006/main" uniqueId="urn:microsoft.com/office/officeart/2008/layout/SquareAccentList">
  <dgm:title val=""/>
  <dgm:desc val=""/>
  <dgm:catLst>
    <dgm:cat type="list" pri="5500"/>
  </dgm:catLst>
  <dgm:samp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ampData>
  <dgm:style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clrData>
  <dgm:layoutNode name="layout">
    <dgm:varLst>
      <dgm:chMax/>
      <dgm:chPref/>
      <dgm:dir/>
      <dgm:resizeHandles/>
    </dgm:varLst>
    <dgm:choose name="Name0">
      <dgm:if name="Name1" func="var" arg="dir" op="equ" val="norm">
        <dgm:alg type="hierChild">
          <dgm:param type="linDir" val="fromL"/>
          <dgm:param type="vertAlign" val="t"/>
          <dgm:param type="nodeVertAlign" val="t"/>
          <dgm:param type="horzAlign" val="ctr"/>
          <dgm:param type="fallback" val="1D"/>
        </dgm:alg>
      </dgm:if>
      <dgm:else name="Name2">
        <dgm:alg type="hierChild">
          <dgm:param type="linDir" val="fromR"/>
          <dgm:param type="vertAlign" val="t"/>
          <dgm:param type="nodeVertAlign" val="t"/>
          <dgm:param type="horzAlign" val="ctr"/>
          <dgm:param type="fallback" val="1D"/>
        </dgm:alg>
      </dgm:else>
    </dgm:choose>
    <dgm:shape xmlns:r="http://schemas.openxmlformats.org/officeDocument/2006/relationships" r:blip="">
      <dgm:adjLst/>
    </dgm:shape>
    <dgm:presOf/>
    <dgm:constrLst>
      <dgm:constr type="primFontSz" for="des" forName="Parent" op="equ" val="65"/>
      <dgm:constr type="primFontSz" for="des" forName="Child" op="equ" val="65"/>
      <dgm:constr type="primFontSz" for="des" forName="Child" refType="primFontSz" refFor="des" refForName="Parent" op="lte"/>
      <dgm:constr type="w" for="des" forName="rootComposite" refType="h" refFor="des" refForName="rootComposite" fact="3.0396"/>
      <dgm:constr type="h" for="des" forName="rootComposite" refType="h"/>
      <dgm:constr type="w" for="des" forName="childComposite" refType="w" refFor="des" refForName="rootComposite"/>
      <dgm:constr type="h" for="des" forName="childComposite" refType="h" refFor="des" refForName="rootComposite" fact="0.5205"/>
      <dgm:constr type="sibSp" refType="w" refFor="des" refForName="rootComposite" fact="0.05"/>
      <dgm:constr type="sp" for="des" forName="root" refType="h" refFor="des" refForName="childComposite" fact="0.2855"/>
    </dgm:constrLst>
    <dgm:ruleLst/>
    <dgm:forEach name="Name3" axis="ch">
      <dgm:forEach name="Name4" axis="self" ptType="node" cnt="1">
        <dgm:layoutNode name="root">
          <dgm:varLst>
            <dgm:chMax/>
            <dgm:chPref/>
          </dgm:varLst>
          <dgm:alg type="hierRoot">
            <dgm:param type="hierAlign" val="tL"/>
          </dgm:alg>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hoose name="Name5">
              <dgm:if name="Name6" func="var" arg="dir" op="equ" val="norm">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l" for="ch" forName="ParentSmallAccent" refType="w" fact="0"/>
                  <dgm:constr type="b" for="ch" forName="ParentSmallAccent" refType="h"/>
                  <dgm:constr type="w" for="ch" forName="ParentSmallAccent" refType="h" fact="0.2233"/>
                  <dgm:constr type="h" for="ch" forName="ParentSmallAccent" refType="h" fact="0.2233"/>
                </dgm:constrLst>
              </dgm:if>
              <dgm:else name="Name7">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r" for="ch" forName="ParentSmallAccent" refType="w"/>
                  <dgm:constr type="b" for="ch" forName="ParentSmallAccent" refType="h"/>
                  <dgm:constr type="w" for="ch" forName="ParentSmallAccent" refType="h" fact="0.2233"/>
                  <dgm:constr type="h" for="ch" forName="ParentSmallAccent" refType="h" fact="0.2233"/>
                </dgm:constrLst>
              </dgm:else>
            </dgm:choose>
            <dgm:ruleLst/>
            <dgm:layoutNode name="ParentAccent" styleLbl="alignNode1">
              <dgm:alg type="sp"/>
              <dgm:shape xmlns:r="http://schemas.openxmlformats.org/officeDocument/2006/relationships" type="rect" r:blip="">
                <dgm:adjLst/>
              </dgm:shape>
              <dgm:presOf/>
            </dgm:layoutNode>
            <dgm:layoutNode name="ParentSmallAccent" styleLbl="fgAcc1">
              <dgm:alg type="sp"/>
              <dgm:shape xmlns:r="http://schemas.openxmlformats.org/officeDocument/2006/relationships" type="rect" r:blip="">
                <dgm:adjLst/>
              </dgm:shape>
              <dgm:presOf/>
            </dgm:layoutNode>
            <dgm:layoutNode name="Parent" styleLbl="revTx">
              <dgm:varLst>
                <dgm:chMax/>
                <dgm:chPref val="4"/>
                <dgm:bulletEnabled val="1"/>
              </dgm:varLst>
              <dgm:choose name="Name8">
                <dgm:if name="Name9" func="var" arg="dir" op="equ" val="norm">
                  <dgm:alg type="tx">
                    <dgm:param type="txAnchorVertCh" val="mid"/>
                    <dgm:param type="parTxLTRAlign" val="l"/>
                  </dgm:alg>
                </dgm:if>
                <dgm:else name="Name10">
                  <dgm:alg type="tx">
                    <dgm:param type="txAnchorVertCh" val="mid"/>
                    <dgm:param type="parTxLTRAlign" val="r"/>
                  </dgm:alg>
                </dgm:else>
              </dgm:choose>
              <dgm:shape xmlns:r="http://schemas.openxmlformats.org/officeDocument/2006/relationships" type="rect" r:blip="">
                <dgm:adjLst/>
              </dgm:shape>
              <dgm:presOf axis="self" ptType="node"/>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11" axis="ch">
              <dgm:forEach name="Name12" axis="self" ptType="node">
                <dgm:layoutNode name="childComposite">
                  <dgm:varLst>
                    <dgm:chMax val="0"/>
                    <dgm:chPref val="0"/>
                  </dgm:varLst>
                  <dgm:alg type="composite"/>
                  <dgm:shape xmlns:r="http://schemas.openxmlformats.org/officeDocument/2006/relationships" r:blip="">
                    <dgm:adjLst/>
                  </dgm:shape>
                  <dgm:presOf/>
                  <dgm:choose name="Name13">
                    <dgm:if name="Name14" func="var" arg="dir" op="equ" val="norm">
                      <dgm:constrLst>
                        <dgm:constr type="w" for="ch" forName="ChildAccent" refType="h" fact="0.429"/>
                        <dgm:constr type="h" for="ch" forName="ChildAccent" refType="h" fact="0.429"/>
                        <dgm:constr type="l" for="ch" forName="ChildAccent" refType="w" fact="0"/>
                        <dgm:constr type="t" for="ch" forName="ChildAccent" refType="h" fact="0.2855"/>
                        <dgm:constr type="w" for="ch" forName="Child" refType="w" fact="0.93"/>
                        <dgm:constr type="h" for="ch" forName="Child" refType="h"/>
                        <dgm:constr type="l" for="ch" forName="Child" refType="w" fact="0.07"/>
                        <dgm:constr type="t" for="ch" forName="Child" refType="h" fact="0"/>
                      </dgm:constrLst>
                    </dgm:if>
                    <dgm:else name="Name15">
                      <dgm:constrLst>
                        <dgm:constr type="w" for="ch" forName="ChildAccent" refType="h" fact="0.429"/>
                        <dgm:constr type="h" for="ch" forName="ChildAccent" refType="h" fact="0.429"/>
                        <dgm:constr type="r" for="ch" forName="ChildAccent" refType="w"/>
                        <dgm:constr type="t" for="ch" forName="ChildAccent" refType="h" fact="0.2855"/>
                        <dgm:constr type="w" for="ch" forName="Child" refType="w" fact="0.93"/>
                        <dgm:constr type="h" for="ch" forName="Child" refType="h"/>
                        <dgm:constr type="r" for="ch" forName="Child" refType="w" fact="0.93"/>
                        <dgm:constr type="t" for="ch" forName="Child" refType="h" fact="0"/>
                      </dgm:constrLst>
                    </dgm:else>
                  </dgm:choose>
                  <dgm:ruleLst/>
                  <dgm:layoutNode name="ChildAccent" styleLbl="solidFgAcc1">
                    <dgm:alg type="sp"/>
                    <dgm:shape xmlns:r="http://schemas.openxmlformats.org/officeDocument/2006/relationships" type="rect" r:blip="">
                      <dgm:adjLst/>
                    </dgm:shape>
                    <dgm:presOf/>
                  </dgm:layoutNode>
                  <dgm:layoutNode name="Child" styleLbl="revTx">
                    <dgm:varLst>
                      <dgm:chMax val="0"/>
                      <dgm:chPref val="0"/>
                      <dgm:bulletEnabled val="1"/>
                    </dgm:varLst>
                    <dgm:choose name="Name16">
                      <dgm:if name="Name17" func="var" arg="dir" op="equ" val="norm">
                        <dgm:alg type="tx">
                          <dgm:param type="txAnchorVertCh" val="mid"/>
                          <dgm:param type="parTxLTRAlign" val="l"/>
                        </dgm:alg>
                      </dgm:if>
                      <dgm:else name="Name18">
                        <dgm:alg type="tx">
                          <dgm:param type="txAnchorVertCh" val="mid"/>
                          <dgm:param type="parTxLTRAlign" val="r"/>
                        </dgm:alg>
                      </dgm:else>
                    </dgm:choose>
                    <dgm:shape xmlns:r="http://schemas.openxmlformats.org/officeDocument/2006/relationships" type="rect" r:blip="">
                      <dgm:adjLst/>
                    </dgm:shape>
                    <dgm:presOf axis="desOrSelf" ptType="node node"/>
                    <dgm:ruleLst>
                      <dgm:rule type="primFontSz" val="5" fact="NaN" max="NaN"/>
                    </dgm:ruleLst>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7.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9.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60D0C78-4114-41D8-A92A-A569E61FE01C}" type="datetimeFigureOut">
              <a:rPr lang="ru-RU" smtClean="0"/>
              <a:t>07.10.2021</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115054B-CC02-436D-9D34-F9DD0AE131EE}" type="slidenum">
              <a:rPr lang="ru-RU" smtClean="0"/>
              <a:t>‹#›</a:t>
            </a:fld>
            <a:endParaRPr lang="ru-RU"/>
          </a:p>
        </p:txBody>
      </p:sp>
    </p:spTree>
    <p:extLst>
      <p:ext uri="{BB962C8B-B14F-4D97-AF65-F5344CB8AC3E}">
        <p14:creationId xmlns:p14="http://schemas.microsoft.com/office/powerpoint/2010/main" val="41161609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C115054B-CC02-436D-9D34-F9DD0AE131EE}" type="slidenum">
              <a:rPr lang="ru-RU" smtClean="0"/>
              <a:t>10</a:t>
            </a:fld>
            <a:endParaRPr lang="ru-RU"/>
          </a:p>
        </p:txBody>
      </p:sp>
    </p:spTree>
    <p:extLst>
      <p:ext uri="{BB962C8B-B14F-4D97-AF65-F5344CB8AC3E}">
        <p14:creationId xmlns:p14="http://schemas.microsoft.com/office/powerpoint/2010/main" val="15298006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07.10.2021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07.10.2021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07.10.2021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4C71EC6-210F-42DE-9C53-41977AD35B3D}" type="datetimeFigureOut">
              <a:rPr lang="ru-RU" smtClean="0"/>
              <a:t>07.10.2021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07.10.2021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4C71EC6-210F-42DE-9C53-41977AD35B3D}" type="datetimeFigureOut">
              <a:rPr lang="ru-RU" smtClean="0"/>
              <a:t>07.10.2021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t>07.10.2021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
        <p:nvSpPr>
          <p:cNvPr id="10" name="Title 9"/>
          <p:cNvSpPr>
            <a:spLocks noGrp="1"/>
          </p:cNvSpPr>
          <p:nvPr>
            <p:ph type="title"/>
          </p:nvPr>
        </p:nvSpPr>
        <p:spPr/>
        <p:txBody>
          <a:body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4C71EC6-210F-42DE-9C53-41977AD35B3D}" type="datetimeFigureOut">
              <a:rPr lang="ru-RU" smtClean="0"/>
              <a:t>07.10.2021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t>07.10.2021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07.10.2021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07.10.2021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B4C71EC6-210F-42DE-9C53-41977AD35B3D}" type="datetimeFigureOut">
              <a:rPr lang="ru-RU" smtClean="0"/>
              <a:t>07.10.2021</a:t>
            </a:fld>
            <a:endParaRPr lang="ru-RU"/>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ru-RU"/>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7.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7.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7.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7.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p:txBody>
          <a:bodyPr/>
          <a:lstStyle/>
          <a:p>
            <a:endParaRPr lang="ru-RU"/>
          </a:p>
        </p:txBody>
      </p:sp>
      <p:sp>
        <p:nvSpPr>
          <p:cNvPr id="2" name="Заголовок 1"/>
          <p:cNvSpPr>
            <a:spLocks noGrp="1"/>
          </p:cNvSpPr>
          <p:nvPr>
            <p:ph type="ctrTitle"/>
          </p:nvPr>
        </p:nvSpPr>
        <p:spPr/>
        <p:txBody>
          <a:bodyPr/>
          <a:lstStyle/>
          <a:p>
            <a:r>
              <a:rPr lang="ru-RU" dirty="0">
                <a:effectLst/>
              </a:rPr>
              <a:t> </a:t>
            </a:r>
            <a:r>
              <a:rPr lang="kk-KZ" sz="2800" dirty="0">
                <a:solidFill>
                  <a:srgbClr val="FF0000"/>
                </a:solidFill>
                <a:effectLst/>
              </a:rPr>
              <a:t>Сот сараптамасының құқықтық және ұйымдастырушылық  негіздері</a:t>
            </a:r>
            <a:endParaRPr lang="ru-RU" sz="2800" dirty="0">
              <a:solidFill>
                <a:srgbClr val="FF0000"/>
              </a:solidFill>
            </a:endParaRPr>
          </a:p>
        </p:txBody>
      </p:sp>
    </p:spTree>
    <p:extLst>
      <p:ext uri="{BB962C8B-B14F-4D97-AF65-F5344CB8AC3E}">
        <p14:creationId xmlns:p14="http://schemas.microsoft.com/office/powerpoint/2010/main" val="39025728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19672" y="0"/>
            <a:ext cx="7416824"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prstClr val="white"/>
                </a:solidFill>
              </a:rPr>
              <a:t>Лекция 4. Сот-сараптамалық </a:t>
            </a:r>
            <a:r>
              <a:rPr lang="kk-KZ" dirty="0">
                <a:solidFill>
                  <a:prstClr val="white"/>
                </a:solidFill>
              </a:rPr>
              <a:t>қызметті мемлекеттік  реттеу</a:t>
            </a:r>
            <a:endParaRPr lang="ru-RU" dirty="0">
              <a:solidFill>
                <a:prstClr val="white"/>
              </a:solidFill>
            </a:endParaRPr>
          </a:p>
        </p:txBody>
      </p:sp>
      <p:graphicFrame>
        <p:nvGraphicFramePr>
          <p:cNvPr id="3" name="Схема 2"/>
          <p:cNvGraphicFramePr/>
          <p:nvPr>
            <p:extLst>
              <p:ext uri="{D42A27DB-BD31-4B8C-83A1-F6EECF244321}">
                <p14:modId xmlns:p14="http://schemas.microsoft.com/office/powerpoint/2010/main" val="2947276794"/>
              </p:ext>
            </p:extLst>
          </p:nvPr>
        </p:nvGraphicFramePr>
        <p:xfrm>
          <a:off x="0" y="720080"/>
          <a:ext cx="9144000" cy="61379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772395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Схема 2"/>
          <p:cNvGraphicFramePr/>
          <p:nvPr>
            <p:extLst>
              <p:ext uri="{D42A27DB-BD31-4B8C-83A1-F6EECF244321}">
                <p14:modId xmlns:p14="http://schemas.microsoft.com/office/powerpoint/2010/main" val="1191010113"/>
              </p:ext>
            </p:extLst>
          </p:nvPr>
        </p:nvGraphicFramePr>
        <p:xfrm>
          <a:off x="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593724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extLst>
              <p:ext uri="{D42A27DB-BD31-4B8C-83A1-F6EECF244321}">
                <p14:modId xmlns:p14="http://schemas.microsoft.com/office/powerpoint/2010/main" val="1083604321"/>
              </p:ext>
            </p:extLst>
          </p:nvPr>
        </p:nvGraphicFramePr>
        <p:xfrm>
          <a:off x="1524000" y="0"/>
          <a:ext cx="7620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079522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extLst>
              <p:ext uri="{D42A27DB-BD31-4B8C-83A1-F6EECF244321}">
                <p14:modId xmlns:p14="http://schemas.microsoft.com/office/powerpoint/2010/main" val="1874263300"/>
              </p:ext>
            </p:extLst>
          </p:nvPr>
        </p:nvGraphicFramePr>
        <p:xfrm>
          <a:off x="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809188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extLst>
              <p:ext uri="{D42A27DB-BD31-4B8C-83A1-F6EECF244321}">
                <p14:modId xmlns:p14="http://schemas.microsoft.com/office/powerpoint/2010/main" val="2641406023"/>
              </p:ext>
            </p:extLst>
          </p:nvPr>
        </p:nvGraphicFramePr>
        <p:xfrm>
          <a:off x="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385172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17693"/>
            <a:ext cx="9167519" cy="5909310"/>
          </a:xfrm>
          <a:prstGeom prst="rect">
            <a:avLst/>
          </a:prstGeom>
        </p:spPr>
        <p:txBody>
          <a:bodyPr wrap="square">
            <a:spAutoFit/>
          </a:bodyPr>
          <a:lstStyle/>
          <a:p>
            <a:endParaRPr lang="kk-KZ" dirty="0" smtClean="0"/>
          </a:p>
          <a:p>
            <a:r>
              <a:rPr lang="kk-KZ" dirty="0" smtClean="0">
                <a:solidFill>
                  <a:srgbClr val="FF0000"/>
                </a:solidFill>
              </a:rPr>
              <a:t>СС ТАҒАЙЫНДАЛҒАННАН КЕЙІНГІ ПРОЦЕСС:</a:t>
            </a:r>
          </a:p>
          <a:p>
            <a:r>
              <a:rPr lang="kk-KZ" dirty="0" smtClean="0"/>
              <a:t>«ҚР </a:t>
            </a:r>
            <a:r>
              <a:rPr lang="kk-KZ" dirty="0"/>
              <a:t>сараптамалық қызметі» туралы Заңның 21 бабына сәйкес </a:t>
            </a:r>
            <a:r>
              <a:rPr lang="kk-KZ" i="1" u="sng" dirty="0" smtClean="0">
                <a:solidFill>
                  <a:srgbClr val="FF0000"/>
                </a:solidFill>
              </a:rPr>
              <a:t>СОТ САРАПТАМАЛЫҚ ОРГАННЫҢ БАСШЫСЫ ҚҰҚЫЛЫ</a:t>
            </a:r>
            <a:r>
              <a:rPr lang="kk-KZ" dirty="0" smtClean="0"/>
              <a:t>:</a:t>
            </a:r>
            <a:endParaRPr lang="ru-RU" dirty="0"/>
          </a:p>
          <a:p>
            <a:pPr lvl="0"/>
            <a:r>
              <a:rPr lang="kk-KZ" dirty="0"/>
              <a:t>егер:</a:t>
            </a:r>
            <a:endParaRPr lang="ru-RU" dirty="0"/>
          </a:p>
          <a:p>
            <a:r>
              <a:rPr lang="kk-KZ" dirty="0"/>
              <a:t>- </a:t>
            </a:r>
            <a:r>
              <a:rPr lang="kk-KZ" dirty="0" smtClean="0"/>
              <a:t>СС /н </a:t>
            </a:r>
            <a:r>
              <a:rPr lang="kk-KZ" dirty="0"/>
              <a:t>жүргізу үшін ұсынылған материалдар заң талаптарына сәйкес келмесе;</a:t>
            </a:r>
            <a:br>
              <a:rPr lang="kk-KZ" dirty="0"/>
            </a:br>
            <a:r>
              <a:rPr lang="kk-KZ" dirty="0"/>
              <a:t>- осы </a:t>
            </a:r>
            <a:r>
              <a:rPr lang="kk-KZ" dirty="0"/>
              <a:t>СС</a:t>
            </a:r>
            <a:r>
              <a:rPr lang="kk-KZ" dirty="0" smtClean="0"/>
              <a:t> </a:t>
            </a:r>
            <a:r>
              <a:rPr lang="kk-KZ" dirty="0"/>
              <a:t>органында қажетті арнаулы ғылыми білімі бар сот сарапшысы болмаса;</a:t>
            </a:r>
            <a:br>
              <a:rPr lang="kk-KZ" dirty="0"/>
            </a:br>
            <a:r>
              <a:rPr lang="kk-KZ" dirty="0"/>
              <a:t>- </a:t>
            </a:r>
            <a:r>
              <a:rPr lang="kk-KZ" dirty="0"/>
              <a:t>СС </a:t>
            </a:r>
            <a:r>
              <a:rPr lang="kk-KZ" dirty="0" smtClean="0"/>
              <a:t>/н </a:t>
            </a:r>
            <a:r>
              <a:rPr lang="kk-KZ" dirty="0"/>
              <a:t>тағайындау туралы қаулыда, ұйғарымда көрсетілген, сот сарапшысының алдына қойылған мәселелер оның құзыретінің шегінен тыс болса;</a:t>
            </a:r>
            <a:br>
              <a:rPr lang="kk-KZ" dirty="0"/>
            </a:br>
            <a:r>
              <a:rPr lang="kk-KZ" dirty="0"/>
              <a:t>- осы </a:t>
            </a:r>
            <a:r>
              <a:rPr lang="kk-KZ" dirty="0"/>
              <a:t>СС</a:t>
            </a:r>
            <a:r>
              <a:rPr lang="kk-KZ" dirty="0" smtClean="0"/>
              <a:t> </a:t>
            </a:r>
            <a:r>
              <a:rPr lang="kk-KZ" dirty="0"/>
              <a:t>органының материалдық-техникалық базасы қажетті сот-сараптамалық зерттеу жүргізуге мүмкіндік бермесе, тиісті дәлелдерді көрсете отырып, сот сараптамасын тағайындау туралы қаулыны, ұйғарымды орындамастан және зерттеуге ұсынылған объектілерді </a:t>
            </a:r>
            <a:r>
              <a:rPr lang="kk-KZ" dirty="0" smtClean="0"/>
              <a:t>СС/н </a:t>
            </a:r>
            <a:r>
              <a:rPr lang="kk-KZ" dirty="0"/>
              <a:t>тағайындаған органға (адамға) қайтаруға;</a:t>
            </a:r>
            <a:endParaRPr lang="ru-RU" dirty="0"/>
          </a:p>
          <a:p>
            <a:pPr lvl="0"/>
            <a:r>
              <a:rPr lang="kk-KZ" dirty="0"/>
              <a:t>- </a:t>
            </a:r>
            <a:r>
              <a:rPr lang="kk-KZ" dirty="0" smtClean="0"/>
              <a:t>СС/н </a:t>
            </a:r>
            <a:r>
              <a:rPr lang="kk-KZ" dirty="0"/>
              <a:t>тағайындаған органның (адамның) алдында осы сот сараптамасы органының қызметкерлері болып табылмайтын адамдарды, егер олардың арнаулы ғылыми білімі қорытынды беру үшін қажет болса, сот сарапшылары комиссиясының құрамына енгізу туралы өтініш жасауға;</a:t>
            </a:r>
            <a:endParaRPr lang="ru-RU" dirty="0"/>
          </a:p>
          <a:p>
            <a:pPr lvl="0"/>
            <a:r>
              <a:rPr lang="kk-KZ" dirty="0"/>
              <a:t>- </a:t>
            </a:r>
            <a:r>
              <a:rPr lang="kk-KZ" dirty="0" smtClean="0"/>
              <a:t> СС/сын </a:t>
            </a:r>
            <a:r>
              <a:rPr lang="kk-KZ" dirty="0"/>
              <a:t>тағайындаған органның (адамның) алдында шет мемлекеттің сот сарапшысын тарту туралы өтініш жасауға;</a:t>
            </a:r>
            <a:endParaRPr lang="ru-RU" dirty="0"/>
          </a:p>
          <a:p>
            <a:r>
              <a:rPr lang="kk-KZ" dirty="0"/>
              <a:t> </a:t>
            </a:r>
            <a:r>
              <a:rPr lang="kk-KZ" dirty="0"/>
              <a:t> - </a:t>
            </a:r>
            <a:r>
              <a:rPr lang="kk-KZ" dirty="0" smtClean="0"/>
              <a:t>СС/ын </a:t>
            </a:r>
            <a:r>
              <a:rPr lang="kk-KZ" dirty="0"/>
              <a:t>тағайындаған органның (адамның) алдында сот сараптама ісін жүргізу мерзімін ұзарту туралы дәлелді өтініш жасауға құқылы.</a:t>
            </a:r>
            <a:endParaRPr lang="ru-RU" dirty="0"/>
          </a:p>
        </p:txBody>
      </p:sp>
    </p:spTree>
    <p:extLst>
      <p:ext uri="{BB962C8B-B14F-4D97-AF65-F5344CB8AC3E}">
        <p14:creationId xmlns:p14="http://schemas.microsoft.com/office/powerpoint/2010/main" val="12204692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582341"/>
            <a:ext cx="9144000" cy="4401205"/>
          </a:xfrm>
          <a:prstGeom prst="rect">
            <a:avLst/>
          </a:prstGeom>
        </p:spPr>
        <p:txBody>
          <a:bodyPr wrap="square">
            <a:spAutoFit/>
          </a:bodyPr>
          <a:lstStyle/>
          <a:p>
            <a:r>
              <a:rPr lang="kk-KZ" sz="2800" i="1" u="sng" dirty="0" smtClean="0">
                <a:solidFill>
                  <a:srgbClr val="FF0000"/>
                </a:solidFill>
              </a:rPr>
              <a:t>СС ОРГАНДАРЫНЫҢ ЖЕТЕКШІЛЕРІ ҚҰҚЫЛЫ ЕМЕС:</a:t>
            </a:r>
            <a:endParaRPr lang="ru-RU" sz="2800" i="1" u="sng" dirty="0" smtClean="0">
              <a:solidFill>
                <a:srgbClr val="FF0000"/>
              </a:solidFill>
            </a:endParaRPr>
          </a:p>
          <a:p>
            <a:pPr lvl="0"/>
            <a:r>
              <a:rPr lang="ru-RU" sz="2800" dirty="0" smtClean="0"/>
              <a:t>- СС/</a:t>
            </a:r>
            <a:r>
              <a:rPr lang="kk-KZ" sz="2800" dirty="0" smtClean="0"/>
              <a:t>ын </a:t>
            </a:r>
            <a:r>
              <a:rPr lang="kk-KZ" sz="2800" dirty="0"/>
              <a:t>жүргізу үшін қажетті зерттеу объектілерін дербес талап етуге;</a:t>
            </a:r>
            <a:endParaRPr lang="ru-RU" sz="2800" dirty="0"/>
          </a:p>
          <a:p>
            <a:pPr lvl="0"/>
            <a:r>
              <a:rPr lang="kk-KZ" sz="2800" dirty="0" smtClean="0"/>
              <a:t>- осы СС </a:t>
            </a:r>
            <a:r>
              <a:rPr lang="kk-KZ" sz="2800" dirty="0"/>
              <a:t>органының қызметкерлері болып табылмайтын адамдарды сот сараптамасын тағайындаған органның (адамның) келісімінсіз оны жүргізуге тартуға;</a:t>
            </a:r>
            <a:endParaRPr lang="ru-RU" sz="2800" dirty="0"/>
          </a:p>
          <a:p>
            <a:pPr lvl="0"/>
            <a:r>
              <a:rPr lang="kk-KZ" sz="2800" dirty="0" smtClean="0"/>
              <a:t>- С. сарапшысына нақты сот сараптамасы бойынша қорытындылардың мазмұнын алдын ала шешетін нұсқау беруге.</a:t>
            </a:r>
            <a:endParaRPr lang="ru-RU" sz="2800" dirty="0"/>
          </a:p>
        </p:txBody>
      </p:sp>
    </p:spTree>
    <p:extLst>
      <p:ext uri="{BB962C8B-B14F-4D97-AF65-F5344CB8AC3E}">
        <p14:creationId xmlns:p14="http://schemas.microsoft.com/office/powerpoint/2010/main" val="5189900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751344"/>
            <a:ext cx="9144000" cy="5262979"/>
          </a:xfrm>
          <a:prstGeom prst="rect">
            <a:avLst/>
          </a:prstGeom>
        </p:spPr>
        <p:txBody>
          <a:bodyPr wrap="square">
            <a:spAutoFit/>
          </a:bodyPr>
          <a:lstStyle/>
          <a:p>
            <a:r>
              <a:rPr lang="kk-KZ" sz="2400" i="1" u="sng" dirty="0">
                <a:solidFill>
                  <a:srgbClr val="FF0000"/>
                </a:solidFill>
              </a:rPr>
              <a:t> </a:t>
            </a:r>
            <a:r>
              <a:rPr lang="kk-KZ" sz="2400" dirty="0"/>
              <a:t>Заңның 22 бабына сәйкес,</a:t>
            </a:r>
            <a:r>
              <a:rPr lang="kk-KZ" sz="2400" i="1" u="sng" dirty="0" smtClean="0">
                <a:solidFill>
                  <a:srgbClr val="FF0000"/>
                </a:solidFill>
              </a:rPr>
              <a:t>СС </a:t>
            </a:r>
            <a:r>
              <a:rPr lang="kk-KZ" sz="2400" i="1" u="sng" dirty="0">
                <a:solidFill>
                  <a:srgbClr val="FF0000"/>
                </a:solidFill>
              </a:rPr>
              <a:t>ОРГАНДАРЫНЫҢ </a:t>
            </a:r>
            <a:r>
              <a:rPr lang="kk-KZ" sz="2400" i="1" u="sng" dirty="0" smtClean="0">
                <a:solidFill>
                  <a:srgbClr val="FF0000"/>
                </a:solidFill>
              </a:rPr>
              <a:t>ЖЕТЕКШІЛЕРІНІҢ МІНДЕТТЕРІ:</a:t>
            </a:r>
          </a:p>
          <a:p>
            <a:pPr lvl="0"/>
            <a:r>
              <a:rPr lang="ru-RU" sz="2400" dirty="0" smtClean="0"/>
              <a:t>- </a:t>
            </a:r>
            <a:r>
              <a:rPr lang="kk-KZ" sz="2400" dirty="0" smtClean="0"/>
              <a:t>қаулыны</a:t>
            </a:r>
            <a:r>
              <a:rPr lang="kk-KZ" sz="2400" dirty="0"/>
              <a:t>, ұйғарымды (сот сараптамасын тағайындау туралы) алған сәттен кейін, сараптаманы жүргізуді заң талаптарына сәйкес, сол органның нақты сот сарапшысына не комиссия сарапшыларына тапсыру; </a:t>
            </a:r>
            <a:endParaRPr lang="ru-RU" sz="2400" dirty="0"/>
          </a:p>
          <a:p>
            <a:pPr lvl="0"/>
            <a:r>
              <a:rPr lang="kk-KZ" sz="2400" dirty="0" smtClean="0"/>
              <a:t>- сот </a:t>
            </a:r>
            <a:r>
              <a:rPr lang="kk-KZ" sz="2400" dirty="0"/>
              <a:t>сарапшының тәуелсіздік қағидасын бұзбай, сот сараптамасын жүргізу мерзімінінің, жан-жақтылығының, толықтылығының және объективтілігінің бұзылмауына қадағалау жасау, сараптамалық объектілерді сақтау;</a:t>
            </a:r>
            <a:endParaRPr lang="ru-RU" sz="2400" dirty="0"/>
          </a:p>
          <a:p>
            <a:pPr lvl="0"/>
            <a:r>
              <a:rPr lang="kk-KZ" sz="2400" dirty="0"/>
              <a:t>сот сараптаманы жүргізудің нәтижесінен мәлім болған деректерді жария етпеу;</a:t>
            </a:r>
            <a:endParaRPr lang="ru-RU" sz="2400" dirty="0"/>
          </a:p>
          <a:p>
            <a:pPr lvl="0"/>
            <a:r>
              <a:rPr lang="kk-KZ" sz="2400" dirty="0" smtClean="0"/>
              <a:t>- сараптамалық </a:t>
            </a:r>
            <a:r>
              <a:rPr lang="kk-KZ" sz="2400" dirty="0"/>
              <a:t>зерттеуді жүргізу үшін қажетті жағдайлармен қамтамасыз ету.</a:t>
            </a:r>
            <a:endParaRPr lang="ru-RU" sz="2400" dirty="0"/>
          </a:p>
        </p:txBody>
      </p:sp>
    </p:spTree>
    <p:extLst>
      <p:ext uri="{BB962C8B-B14F-4D97-AF65-F5344CB8AC3E}">
        <p14:creationId xmlns:p14="http://schemas.microsoft.com/office/powerpoint/2010/main" val="22100941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79653"/>
            <a:ext cx="9144000" cy="6370975"/>
          </a:xfrm>
          <a:prstGeom prst="rect">
            <a:avLst/>
          </a:prstGeom>
        </p:spPr>
        <p:txBody>
          <a:bodyPr wrap="square">
            <a:spAutoFit/>
          </a:bodyPr>
          <a:lstStyle/>
          <a:p>
            <a:r>
              <a:rPr lang="kk-KZ" sz="2400" dirty="0" smtClean="0"/>
              <a:t>Заң б/ша </a:t>
            </a:r>
            <a:r>
              <a:rPr lang="kk-KZ" sz="2400" dirty="0"/>
              <a:t>сараптаманы сараптамалық мекемеден тыс жүргізуге қатысты ерекше талаптар қойылады. Атап айтсақ, </a:t>
            </a:r>
            <a:r>
              <a:rPr lang="kk-KZ" sz="2400" i="1" u="sng" dirty="0" smtClean="0">
                <a:solidFill>
                  <a:srgbClr val="FF0000"/>
                </a:solidFill>
              </a:rPr>
              <a:t>САРАПТАМАНЫ ТАҒАЙЫНДАҒАН ОРГАН МІНДЕТТІ:</a:t>
            </a:r>
            <a:endParaRPr lang="ru-RU" sz="2400" i="1" u="sng" dirty="0">
              <a:solidFill>
                <a:srgbClr val="FF0000"/>
              </a:solidFill>
            </a:endParaRPr>
          </a:p>
          <a:p>
            <a:pPr lvl="0"/>
            <a:r>
              <a:rPr lang="kk-KZ" sz="2400" dirty="0" smtClean="0"/>
              <a:t>- сот </a:t>
            </a:r>
            <a:r>
              <a:rPr lang="kk-KZ" sz="2400" dirty="0"/>
              <a:t>сарапшының құзыреттілігі мен жек басын куәландыру керек;</a:t>
            </a:r>
            <a:endParaRPr lang="ru-RU" sz="2400" dirty="0"/>
          </a:p>
          <a:p>
            <a:pPr lvl="0"/>
            <a:r>
              <a:rPr lang="kk-KZ" sz="2400" dirty="0" smtClean="0"/>
              <a:t>- оның </a:t>
            </a:r>
            <a:r>
              <a:rPr lang="kk-KZ" sz="2400" dirty="0"/>
              <a:t>процеске қатысушылырының барлығына қатысын анықтауы қажет;</a:t>
            </a:r>
            <a:endParaRPr lang="ru-RU" sz="2400" dirty="0"/>
          </a:p>
          <a:p>
            <a:pPr lvl="0"/>
            <a:r>
              <a:rPr lang="kk-KZ" sz="2400" dirty="0" smtClean="0"/>
              <a:t>- сарапшыға </a:t>
            </a:r>
            <a:r>
              <a:rPr lang="kk-KZ" sz="2400" dirty="0"/>
              <a:t>қарсылық білдіруге негіз бар </a:t>
            </a:r>
            <a:r>
              <a:rPr lang="kk-KZ" sz="2400" dirty="0" smtClean="0"/>
              <a:t>/ жоғын </a:t>
            </a:r>
            <a:r>
              <a:rPr lang="kk-KZ" sz="2400" dirty="0"/>
              <a:t>тексеру;</a:t>
            </a:r>
            <a:endParaRPr lang="ru-RU" sz="2400" dirty="0"/>
          </a:p>
          <a:p>
            <a:pPr lvl="0"/>
            <a:r>
              <a:rPr lang="kk-KZ" sz="2400" dirty="0" smtClean="0"/>
              <a:t>- сот </a:t>
            </a:r>
            <a:r>
              <a:rPr lang="kk-KZ" sz="2400" dirty="0"/>
              <a:t>сараптамасын тағайындау туралы қаулы шығару;</a:t>
            </a:r>
            <a:endParaRPr lang="ru-RU" sz="2400" dirty="0"/>
          </a:p>
          <a:p>
            <a:pPr lvl="0"/>
            <a:r>
              <a:rPr lang="kk-KZ" sz="2400" dirty="0" smtClean="0"/>
              <a:t>- заңмен </a:t>
            </a:r>
            <a:r>
              <a:rPr lang="kk-KZ" sz="2400" dirty="0"/>
              <a:t>қарастырылған құқықтары мен міндеттерін түсіндіру;</a:t>
            </a:r>
            <a:endParaRPr lang="ru-RU" sz="2400" dirty="0"/>
          </a:p>
          <a:p>
            <a:pPr lvl="0"/>
            <a:r>
              <a:rPr lang="kk-KZ" sz="2400" dirty="0" smtClean="0"/>
              <a:t>- жалған </a:t>
            </a:r>
            <a:r>
              <a:rPr lang="kk-KZ" sz="2400" dirty="0"/>
              <a:t>қорытынды бергені үшін қылмыстық жауапкершілікке тартылатыны туралы ескерту;</a:t>
            </a:r>
            <a:endParaRPr lang="ru-RU" sz="2400" dirty="0"/>
          </a:p>
          <a:p>
            <a:pPr lvl="0"/>
            <a:r>
              <a:rPr lang="kk-KZ" sz="2400" dirty="0" smtClean="0"/>
              <a:t>- аталған </a:t>
            </a:r>
            <a:r>
              <a:rPr lang="kk-KZ" sz="2400" dirty="0"/>
              <a:t>әрекеттерді жасағандығы туралы қаулыда белгілеу және оны сарапшының қолымен куәландыру;</a:t>
            </a:r>
            <a:endParaRPr lang="ru-RU" sz="2400" dirty="0"/>
          </a:p>
          <a:p>
            <a:pPr lvl="0"/>
            <a:r>
              <a:rPr lang="kk-KZ" sz="2400" dirty="0" smtClean="0"/>
              <a:t>- сарапшымен </a:t>
            </a:r>
            <a:r>
              <a:rPr lang="kk-KZ" sz="2400" dirty="0"/>
              <a:t>берілетін арыздар мен өтініштерді бекіту;</a:t>
            </a:r>
            <a:endParaRPr lang="ru-RU" sz="2400" dirty="0"/>
          </a:p>
          <a:p>
            <a:pPr lvl="0"/>
            <a:r>
              <a:rPr lang="kk-KZ" sz="2400" dirty="0" smtClean="0"/>
              <a:t>- өтінішті қанағаттандырмаған </a:t>
            </a:r>
            <a:r>
              <a:rPr lang="kk-KZ" sz="2400" dirty="0"/>
              <a:t>жағдайда дәлеледі қаулы шығару.</a:t>
            </a:r>
            <a:endParaRPr lang="ru-RU" sz="2400" dirty="0"/>
          </a:p>
        </p:txBody>
      </p:sp>
    </p:spTree>
    <p:extLst>
      <p:ext uri="{BB962C8B-B14F-4D97-AF65-F5344CB8AC3E}">
        <p14:creationId xmlns:p14="http://schemas.microsoft.com/office/powerpoint/2010/main" val="11496089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6093296"/>
            <a:ext cx="9068287" cy="764704"/>
          </a:xfrm>
        </p:spPr>
        <p:txBody>
          <a:bodyPr/>
          <a:lstStyle/>
          <a:p>
            <a:pPr marL="0" indent="0" algn="ctr">
              <a:buNone/>
            </a:pPr>
            <a:r>
              <a:rPr lang="kk-KZ" sz="2400" dirty="0">
                <a:effectLst/>
              </a:rPr>
              <a:t>«Сараптама»  және «Сот сараптама» ұғымдардың </a:t>
            </a:r>
            <a:r>
              <a:rPr lang="kk-KZ" sz="2400" dirty="0" smtClean="0">
                <a:effectLst/>
              </a:rPr>
              <a:t>түсінігі</a:t>
            </a:r>
            <a:br>
              <a:rPr lang="kk-KZ" sz="2400" dirty="0" smtClean="0">
                <a:effectLst/>
              </a:rPr>
            </a:br>
            <a:r>
              <a:rPr lang="kk-KZ" sz="2400" dirty="0" smtClean="0">
                <a:solidFill>
                  <a:srgbClr val="FF0000"/>
                </a:solidFill>
                <a:effectLst/>
              </a:rPr>
              <a:t>Қазақстан </a:t>
            </a:r>
            <a:r>
              <a:rPr lang="kk-KZ" sz="2400" dirty="0">
                <a:solidFill>
                  <a:srgbClr val="FF0000"/>
                </a:solidFill>
                <a:effectLst/>
              </a:rPr>
              <a:t>Республикасының сот-сараптама қызметі туралы заңнамасы</a:t>
            </a:r>
            <a:endParaRPr lang="ru-RU" sz="2400" dirty="0">
              <a:solidFill>
                <a:srgbClr val="FF0000"/>
              </a:solidFill>
            </a:endParaRPr>
          </a:p>
        </p:txBody>
      </p:sp>
      <p:graphicFrame>
        <p:nvGraphicFramePr>
          <p:cNvPr id="5" name="Объект 4"/>
          <p:cNvGraphicFramePr>
            <a:graphicFrameLocks noGrp="1"/>
          </p:cNvGraphicFramePr>
          <p:nvPr>
            <p:ph sz="quarter" idx="13"/>
            <p:extLst>
              <p:ext uri="{D42A27DB-BD31-4B8C-83A1-F6EECF244321}">
                <p14:modId xmlns:p14="http://schemas.microsoft.com/office/powerpoint/2010/main" val="3181761159"/>
              </p:ext>
            </p:extLst>
          </p:nvPr>
        </p:nvGraphicFramePr>
        <p:xfrm>
          <a:off x="0" y="0"/>
          <a:ext cx="9144000" cy="59492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554293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Схема 2"/>
          <p:cNvGraphicFramePr/>
          <p:nvPr>
            <p:extLst>
              <p:ext uri="{D42A27DB-BD31-4B8C-83A1-F6EECF244321}">
                <p14:modId xmlns:p14="http://schemas.microsoft.com/office/powerpoint/2010/main" val="3147893626"/>
              </p:ext>
            </p:extLst>
          </p:nvPr>
        </p:nvGraphicFramePr>
        <p:xfrm>
          <a:off x="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29883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extLst>
              <p:ext uri="{D42A27DB-BD31-4B8C-83A1-F6EECF244321}">
                <p14:modId xmlns:p14="http://schemas.microsoft.com/office/powerpoint/2010/main" val="3999221188"/>
              </p:ext>
            </p:extLst>
          </p:nvPr>
        </p:nvGraphicFramePr>
        <p:xfrm>
          <a:off x="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45075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extLst>
              <p:ext uri="{D42A27DB-BD31-4B8C-83A1-F6EECF244321}">
                <p14:modId xmlns:p14="http://schemas.microsoft.com/office/powerpoint/2010/main" val="2629913650"/>
              </p:ext>
            </p:extLst>
          </p:nvPr>
        </p:nvGraphicFramePr>
        <p:xfrm>
          <a:off x="0" y="44624"/>
          <a:ext cx="9144000" cy="68133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269467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extLst>
              <p:ext uri="{D42A27DB-BD31-4B8C-83A1-F6EECF244321}">
                <p14:modId xmlns:p14="http://schemas.microsoft.com/office/powerpoint/2010/main" val="3572996526"/>
              </p:ext>
            </p:extLst>
          </p:nvPr>
        </p:nvGraphicFramePr>
        <p:xfrm>
          <a:off x="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840000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2267744" y="980728"/>
            <a:ext cx="5976664"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t>АРНАЙЫ ӘДІСТЕР</a:t>
            </a:r>
            <a:endParaRPr lang="ru-RU" dirty="0"/>
          </a:p>
        </p:txBody>
      </p:sp>
      <p:sp>
        <p:nvSpPr>
          <p:cNvPr id="5" name="Овал 4"/>
          <p:cNvSpPr/>
          <p:nvPr/>
        </p:nvSpPr>
        <p:spPr>
          <a:xfrm>
            <a:off x="1187624" y="2492896"/>
            <a:ext cx="7056784" cy="34563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kk-KZ" b="1" dirty="0"/>
              <a:t>Арнайы </a:t>
            </a:r>
            <a:r>
              <a:rPr lang="kk-KZ" dirty="0"/>
              <a:t>әдістер дегеніміз – екі немесе бірнеше ғылымның саласында қолданатын әдістерді шектеулі қолдану, мысалы физика, химия, антропология, социология, психология, биология т.с.с.</a:t>
            </a:r>
            <a:endParaRPr lang="ru-RU" dirty="0"/>
          </a:p>
        </p:txBody>
      </p:sp>
    </p:spTree>
    <p:extLst>
      <p:ext uri="{BB962C8B-B14F-4D97-AF65-F5344CB8AC3E}">
        <p14:creationId xmlns:p14="http://schemas.microsoft.com/office/powerpoint/2010/main" val="3169759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59632" y="116632"/>
            <a:ext cx="7128792" cy="10584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b="1" dirty="0" smtClean="0"/>
              <a:t>Дәріс </a:t>
            </a:r>
            <a:r>
              <a:rPr lang="ru-RU" b="1" dirty="0" smtClean="0"/>
              <a:t>2. </a:t>
            </a:r>
            <a:r>
              <a:rPr lang="kk-KZ" b="1" dirty="0" smtClean="0"/>
              <a:t>Сот </a:t>
            </a:r>
            <a:r>
              <a:rPr lang="kk-KZ" b="1" dirty="0"/>
              <a:t>сараптамасы сот өндірісіндегі тәжірбиелік қызметтің нысаны ретінде: ұғымы, пәні, міндеттері мен объектілері</a:t>
            </a:r>
            <a:endParaRPr lang="ru-RU" dirty="0"/>
          </a:p>
        </p:txBody>
      </p:sp>
      <p:sp>
        <p:nvSpPr>
          <p:cNvPr id="3" name="Прямоугольник 2"/>
          <p:cNvSpPr/>
          <p:nvPr/>
        </p:nvSpPr>
        <p:spPr>
          <a:xfrm>
            <a:off x="395536" y="1484784"/>
            <a:ext cx="8640960" cy="511256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t>Сот сараптамасы </a:t>
            </a:r>
            <a:r>
              <a:rPr lang="kk-KZ" dirty="0" smtClean="0"/>
              <a:t>– </a:t>
            </a:r>
            <a:r>
              <a:rPr lang="kk-KZ" b="1" dirty="0" smtClean="0"/>
              <a:t>сот-сараптамалық </a:t>
            </a:r>
            <a:r>
              <a:rPr lang="kk-KZ" b="1" dirty="0"/>
              <a:t>қызметтің</a:t>
            </a:r>
            <a:r>
              <a:rPr lang="kk-KZ" dirty="0"/>
              <a:t>  белгілі түрі ретінде қылмыстық, азаматтық және әкімшілік істер бойынша сот сарапшының ғылыми арнайы білімін қолдана отырып жүргізілетін </a:t>
            </a:r>
            <a:r>
              <a:rPr lang="kk-KZ" dirty="0" smtClean="0"/>
              <a:t>зерттеулер;</a:t>
            </a:r>
          </a:p>
          <a:p>
            <a:pPr algn="ctr"/>
            <a:endParaRPr lang="kk-KZ" dirty="0" smtClean="0"/>
          </a:p>
          <a:p>
            <a:r>
              <a:rPr lang="kk-KZ" dirty="0"/>
              <a:t>ҚР «Қазақстан Республикасындағы сот-сараптамалық қызмет туралы» Заңының 3 бабына сәйкес, сот-сараптамалық қызмет өз құрамына келесі жағдайларды кіргізеді:</a:t>
            </a:r>
            <a:endParaRPr lang="ru-RU" dirty="0"/>
          </a:p>
          <a:p>
            <a:pPr lvl="0"/>
            <a:r>
              <a:rPr lang="kk-KZ" dirty="0"/>
              <a:t>қылмыстық, азаматтық және әкімшілік құқық бұзушылық туралы істер бойынша сот сараптамасын жүргізу; </a:t>
            </a:r>
            <a:endParaRPr lang="ru-RU" dirty="0"/>
          </a:p>
          <a:p>
            <a:pPr lvl="0"/>
            <a:r>
              <a:rPr lang="kk-KZ" dirty="0"/>
              <a:t>сот сараптама саласындағы ғылыми зерттеулер</a:t>
            </a:r>
            <a:r>
              <a:rPr lang="ru-RU" dirty="0"/>
              <a:t>; </a:t>
            </a:r>
          </a:p>
          <a:p>
            <a:pPr lvl="0"/>
            <a:r>
              <a:rPr lang="kk-KZ" dirty="0"/>
              <a:t>сот сараптамасының ғылыми-әдістемелік және ақпараттық қамтамасыз етілуі</a:t>
            </a:r>
            <a:r>
              <a:rPr lang="ru-RU" dirty="0"/>
              <a:t>; </a:t>
            </a:r>
          </a:p>
          <a:p>
            <a:pPr lvl="0"/>
            <a:r>
              <a:rPr lang="kk-KZ" dirty="0"/>
              <a:t>сот сарапшыларды іріктеу, кәсіптік даярлығын және кәсіби біліктілігін арттыру</a:t>
            </a:r>
            <a:r>
              <a:rPr lang="ru-RU" dirty="0"/>
              <a:t>.</a:t>
            </a:r>
          </a:p>
          <a:p>
            <a:pPr algn="ctr"/>
            <a:endParaRPr lang="kk-KZ" dirty="0"/>
          </a:p>
          <a:p>
            <a:pPr algn="ctr"/>
            <a:endParaRPr lang="kk-KZ" dirty="0" smtClean="0"/>
          </a:p>
        </p:txBody>
      </p:sp>
    </p:spTree>
    <p:extLst>
      <p:ext uri="{BB962C8B-B14F-4D97-AF65-F5344CB8AC3E}">
        <p14:creationId xmlns:p14="http://schemas.microsoft.com/office/powerpoint/2010/main" val="24760659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75656" y="-10248"/>
            <a:ext cx="7668344"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b="1" dirty="0"/>
              <a:t>Дәріс </a:t>
            </a:r>
            <a:r>
              <a:rPr lang="ru-RU" b="1" dirty="0"/>
              <a:t>2. </a:t>
            </a:r>
            <a:r>
              <a:rPr lang="kk-KZ" b="1" dirty="0"/>
              <a:t>Сот сараптамасы сот өндірісіндегі тәжірбиелік қызметтің нысаны ретінде: ұғымы, пәні, міндеттері мен объектілері</a:t>
            </a:r>
            <a:endParaRPr lang="ru-RU" dirty="0"/>
          </a:p>
        </p:txBody>
      </p:sp>
      <p:sp>
        <p:nvSpPr>
          <p:cNvPr id="3" name="Прямоугольник 2"/>
          <p:cNvSpPr/>
          <p:nvPr/>
        </p:nvSpPr>
        <p:spPr>
          <a:xfrm>
            <a:off x="0" y="908720"/>
            <a:ext cx="9144000" cy="4247317"/>
          </a:xfrm>
          <a:prstGeom prst="rect">
            <a:avLst/>
          </a:prstGeom>
        </p:spPr>
        <p:txBody>
          <a:bodyPr wrap="square">
            <a:spAutoFit/>
          </a:bodyPr>
          <a:lstStyle/>
          <a:p>
            <a:r>
              <a:rPr lang="kk-KZ" dirty="0"/>
              <a:t>Сот сараптамасы келесі қағидаларға сүйенеді:</a:t>
            </a:r>
            <a:endParaRPr lang="ru-RU" dirty="0"/>
          </a:p>
          <a:p>
            <a:pPr lvl="0"/>
            <a:r>
              <a:rPr lang="kk-KZ" dirty="0"/>
              <a:t>заңдылық;</a:t>
            </a:r>
            <a:endParaRPr lang="ru-RU" dirty="0"/>
          </a:p>
          <a:p>
            <a:pPr lvl="0"/>
            <a:r>
              <a:rPr lang="kk-KZ" dirty="0"/>
              <a:t>- азаматтар мен адамдардың құқықтары мен бостандықтарын және заңды тұлғалардың құқытары мен заңды мүдделерін сақтау; </a:t>
            </a:r>
            <a:endParaRPr lang="ru-RU" dirty="0"/>
          </a:p>
          <a:p>
            <a:pPr lvl="0"/>
            <a:r>
              <a:rPr lang="kk-KZ" dirty="0"/>
              <a:t>- сот сарапшының тәуелсіздігі</a:t>
            </a:r>
            <a:r>
              <a:rPr lang="ru-RU" dirty="0"/>
              <a:t>; </a:t>
            </a:r>
          </a:p>
          <a:p>
            <a:pPr lvl="0"/>
            <a:r>
              <a:rPr lang="kk-KZ" dirty="0"/>
              <a:t>- сот-сараптамалық зерттеу жүргізгу кезінде әдістер мен ғылыми-техникалық - құралдарды қолдануға жол берушілігі</a:t>
            </a:r>
            <a:r>
              <a:rPr lang="ru-RU" dirty="0"/>
              <a:t>; </a:t>
            </a:r>
          </a:p>
          <a:p>
            <a:pPr lvl="0"/>
            <a:r>
              <a:rPr lang="kk-KZ" dirty="0"/>
              <a:t>- сот-сараптамалық зерттеулердің объективтілігі, толықтылығы мен жан-жақтылығы</a:t>
            </a:r>
            <a:r>
              <a:rPr lang="ru-RU" dirty="0"/>
              <a:t>; </a:t>
            </a:r>
          </a:p>
          <a:p>
            <a:pPr marL="285750" lvl="0" indent="-285750">
              <a:buFontTx/>
              <a:buChar char="-"/>
            </a:pPr>
            <a:r>
              <a:rPr lang="kk-KZ" dirty="0" smtClean="0"/>
              <a:t>сот </a:t>
            </a:r>
            <a:r>
              <a:rPr lang="kk-KZ" dirty="0"/>
              <a:t>сарапшы кәсіби этикасын сақтауы</a:t>
            </a:r>
            <a:r>
              <a:rPr lang="ru-RU" dirty="0" smtClean="0"/>
              <a:t>.</a:t>
            </a:r>
          </a:p>
          <a:p>
            <a:pPr lvl="0"/>
            <a:r>
              <a:rPr lang="kk-KZ" b="1" dirty="0" smtClean="0"/>
              <a:t>	Сот </a:t>
            </a:r>
            <a:r>
              <a:rPr lang="kk-KZ" b="1" dirty="0"/>
              <a:t>сараптамасының </a:t>
            </a:r>
            <a:r>
              <a:rPr lang="kk-KZ" b="1" dirty="0" smtClean="0"/>
              <a:t>нысаны және пәні: </a:t>
            </a:r>
            <a:r>
              <a:rPr lang="kk-KZ" dirty="0" smtClean="0"/>
              <a:t>сот </a:t>
            </a:r>
            <a:r>
              <a:rPr lang="kk-KZ" dirty="0"/>
              <a:t>сараптамасының пәні дегеніміз </a:t>
            </a:r>
            <a:r>
              <a:rPr lang="kk-KZ" i="1" dirty="0"/>
              <a:t>азаматтық, қылмыстық және әкімшілік істердің нақты деректерін айтамыз және олар  арнайы ғылыми білімді қолдана отырып анықталуға жатады</a:t>
            </a:r>
            <a:r>
              <a:rPr lang="kk-KZ" dirty="0"/>
              <a:t>.</a:t>
            </a:r>
            <a:endParaRPr lang="ru-RU" dirty="0"/>
          </a:p>
          <a:p>
            <a:pPr algn="ctr"/>
            <a:endParaRPr lang="ru-RU" dirty="0"/>
          </a:p>
        </p:txBody>
      </p:sp>
    </p:spTree>
    <p:extLst>
      <p:ext uri="{BB962C8B-B14F-4D97-AF65-F5344CB8AC3E}">
        <p14:creationId xmlns:p14="http://schemas.microsoft.com/office/powerpoint/2010/main" val="2147310528"/>
      </p:ext>
    </p:extLst>
  </p:cSld>
  <p:clrMapOvr>
    <a:masterClrMapping/>
  </p:clrMapOvr>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471</TotalTime>
  <Words>1411</Words>
  <Application>Microsoft Office PowerPoint</Application>
  <PresentationFormat>Экран (4:3)</PresentationFormat>
  <Paragraphs>113</Paragraphs>
  <Slides>18</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Воздушный поток</vt:lpstr>
      <vt:lpstr> Сот сараптамасының құқықтық және ұйымдастырушылық  негіздері</vt:lpstr>
      <vt:lpstr>«Сараптама»  және «Сот сараптама» ұғымдардың түсінігі Қазақстан Республикасының сот-сараптама қызметі туралы заңнамасы</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user</cp:lastModifiedBy>
  <cp:revision>65</cp:revision>
  <dcterms:created xsi:type="dcterms:W3CDTF">2020-08-30T14:52:16Z</dcterms:created>
  <dcterms:modified xsi:type="dcterms:W3CDTF">2021-10-07T10:40:28Z</dcterms:modified>
</cp:coreProperties>
</file>